
<file path=[Content_Types].xml><?xml version="1.0" encoding="utf-8"?>
<Types xmlns="http://schemas.openxmlformats.org/package/2006/content-types">
  <Default Extension="bin" ContentType="audio/unknown"/>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96"/>
  </p:notesMasterIdLst>
  <p:sldIdLst>
    <p:sldId id="256" r:id="rId2"/>
    <p:sldId id="257" r:id="rId3"/>
    <p:sldId id="270" r:id="rId4"/>
    <p:sldId id="258" r:id="rId5"/>
    <p:sldId id="259" r:id="rId6"/>
    <p:sldId id="260" r:id="rId7"/>
    <p:sldId id="267" r:id="rId8"/>
    <p:sldId id="276" r:id="rId9"/>
    <p:sldId id="269" r:id="rId10"/>
    <p:sldId id="268" r:id="rId11"/>
    <p:sldId id="261" r:id="rId12"/>
    <p:sldId id="262" r:id="rId13"/>
    <p:sldId id="277" r:id="rId14"/>
    <p:sldId id="278" r:id="rId15"/>
    <p:sldId id="271" r:id="rId16"/>
    <p:sldId id="264" r:id="rId17"/>
    <p:sldId id="263" r:id="rId18"/>
    <p:sldId id="265" r:id="rId19"/>
    <p:sldId id="272" r:id="rId20"/>
    <p:sldId id="273" r:id="rId21"/>
    <p:sldId id="274" r:id="rId22"/>
    <p:sldId id="275" r:id="rId23"/>
    <p:sldId id="279" r:id="rId24"/>
    <p:sldId id="281" r:id="rId25"/>
    <p:sldId id="280" r:id="rId26"/>
    <p:sldId id="266" r:id="rId27"/>
    <p:sldId id="283" r:id="rId28"/>
    <p:sldId id="282" r:id="rId29"/>
    <p:sldId id="286" r:id="rId30"/>
    <p:sldId id="287" r:id="rId31"/>
    <p:sldId id="284" r:id="rId32"/>
    <p:sldId id="288" r:id="rId33"/>
    <p:sldId id="289" r:id="rId34"/>
    <p:sldId id="290" r:id="rId35"/>
    <p:sldId id="291" r:id="rId36"/>
    <p:sldId id="292" r:id="rId37"/>
    <p:sldId id="293" r:id="rId38"/>
    <p:sldId id="351" r:id="rId39"/>
    <p:sldId id="294" r:id="rId40"/>
    <p:sldId id="295" r:id="rId41"/>
    <p:sldId id="347" r:id="rId42"/>
    <p:sldId id="348" r:id="rId43"/>
    <p:sldId id="349" r:id="rId44"/>
    <p:sldId id="350"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24" r:id="rId62"/>
    <p:sldId id="312" r:id="rId63"/>
    <p:sldId id="313" r:id="rId64"/>
    <p:sldId id="325" r:id="rId65"/>
    <p:sldId id="326" r:id="rId66"/>
    <p:sldId id="327" r:id="rId67"/>
    <p:sldId id="328" r:id="rId68"/>
    <p:sldId id="314" r:id="rId69"/>
    <p:sldId id="323" r:id="rId70"/>
    <p:sldId id="341" r:id="rId71"/>
    <p:sldId id="315" r:id="rId72"/>
    <p:sldId id="316" r:id="rId73"/>
    <p:sldId id="329" r:id="rId74"/>
    <p:sldId id="330" r:id="rId75"/>
    <p:sldId id="331" r:id="rId76"/>
    <p:sldId id="332" r:id="rId77"/>
    <p:sldId id="336" r:id="rId78"/>
    <p:sldId id="317" r:id="rId79"/>
    <p:sldId id="318" r:id="rId80"/>
    <p:sldId id="333" r:id="rId81"/>
    <p:sldId id="334" r:id="rId82"/>
    <p:sldId id="345" r:id="rId83"/>
    <p:sldId id="337" r:id="rId84"/>
    <p:sldId id="338" r:id="rId85"/>
    <p:sldId id="339" r:id="rId86"/>
    <p:sldId id="340" r:id="rId87"/>
    <p:sldId id="343" r:id="rId88"/>
    <p:sldId id="319" r:id="rId89"/>
    <p:sldId id="321" r:id="rId90"/>
    <p:sldId id="335" r:id="rId91"/>
    <p:sldId id="320" r:id="rId92"/>
    <p:sldId id="342" r:id="rId93"/>
    <p:sldId id="322" r:id="rId94"/>
    <p:sldId id="285" r:id="rId9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Objects="1">
      <p:cViewPr>
        <p:scale>
          <a:sx n="75" d="100"/>
          <a:sy n="75" d="100"/>
        </p:scale>
        <p:origin x="-366"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F5DBE1E-A7E1-B945-B723-ED163F0D1386}" type="doc">
      <dgm:prSet loTypeId="urn:microsoft.com/office/officeart/2005/8/layout/chevron2" loCatId="process" qsTypeId="urn:microsoft.com/office/officeart/2005/8/quickstyle/simple4" qsCatId="simple" csTypeId="urn:microsoft.com/office/officeart/2005/8/colors/accent1_2" csCatId="accent1" phldr="1"/>
      <dgm:spPr/>
      <dgm:t>
        <a:bodyPr/>
        <a:lstStyle/>
        <a:p>
          <a:endParaRPr lang="en-US"/>
        </a:p>
      </dgm:t>
    </dgm:pt>
    <dgm:pt modelId="{B008C797-7722-1546-8A74-14D65C6F2921}">
      <dgm:prSet/>
      <dgm:spPr/>
      <dgm:t>
        <a:bodyPr/>
        <a:lstStyle/>
        <a:p>
          <a:pPr rtl="0"/>
          <a:r>
            <a:rPr lang="en-US" dirty="0" smtClean="0"/>
            <a:t>Producers</a:t>
          </a:r>
          <a:endParaRPr lang="en-US" dirty="0"/>
        </a:p>
      </dgm:t>
    </dgm:pt>
    <dgm:pt modelId="{84041048-6914-CB47-AA3C-82297EBDB492}" type="parTrans" cxnId="{1AB44265-B69A-8944-99C5-58786E87DB2C}">
      <dgm:prSet/>
      <dgm:spPr/>
      <dgm:t>
        <a:bodyPr/>
        <a:lstStyle/>
        <a:p>
          <a:endParaRPr lang="en-US"/>
        </a:p>
      </dgm:t>
    </dgm:pt>
    <dgm:pt modelId="{ED2B06BC-3B69-334F-8323-CD53020ABEC5}" type="sibTrans" cxnId="{1AB44265-B69A-8944-99C5-58786E87DB2C}">
      <dgm:prSet/>
      <dgm:spPr/>
      <dgm:t>
        <a:bodyPr/>
        <a:lstStyle/>
        <a:p>
          <a:endParaRPr lang="en-US"/>
        </a:p>
      </dgm:t>
    </dgm:pt>
    <dgm:pt modelId="{E729783D-F5DB-0C40-9890-0BAC7A58E686}">
      <dgm:prSet/>
      <dgm:spPr/>
      <dgm:t>
        <a:bodyPr/>
        <a:lstStyle/>
        <a:p>
          <a:r>
            <a:rPr lang="en-US" dirty="0" smtClean="0"/>
            <a:t>Primary Consumers</a:t>
          </a:r>
          <a:endParaRPr lang="en-US" dirty="0"/>
        </a:p>
      </dgm:t>
    </dgm:pt>
    <dgm:pt modelId="{C233C8F9-B76B-9544-9E31-506FF5372744}" type="parTrans" cxnId="{607C7A95-2F1F-6A46-BDA1-1ECCD10A2135}">
      <dgm:prSet/>
      <dgm:spPr/>
      <dgm:t>
        <a:bodyPr/>
        <a:lstStyle/>
        <a:p>
          <a:endParaRPr lang="en-US"/>
        </a:p>
      </dgm:t>
    </dgm:pt>
    <dgm:pt modelId="{AE2F2CAD-E610-BF40-88D3-E232A2E2FF20}" type="sibTrans" cxnId="{607C7A95-2F1F-6A46-BDA1-1ECCD10A2135}">
      <dgm:prSet/>
      <dgm:spPr/>
      <dgm:t>
        <a:bodyPr/>
        <a:lstStyle/>
        <a:p>
          <a:endParaRPr lang="en-US"/>
        </a:p>
      </dgm:t>
    </dgm:pt>
    <dgm:pt modelId="{148CD5C6-14E9-0540-B822-E5581EAD1B78}">
      <dgm:prSet/>
      <dgm:spPr/>
      <dgm:t>
        <a:bodyPr/>
        <a:lstStyle/>
        <a:p>
          <a:r>
            <a:rPr lang="en-US" dirty="0" smtClean="0"/>
            <a:t>Secondary Consumers</a:t>
          </a:r>
          <a:endParaRPr lang="en-US" dirty="0"/>
        </a:p>
      </dgm:t>
    </dgm:pt>
    <dgm:pt modelId="{0C61F87C-4CAF-A248-8341-96F00BC681F7}" type="parTrans" cxnId="{4C6D4367-81D0-1445-9BB8-86E4BDFE117D}">
      <dgm:prSet/>
      <dgm:spPr/>
      <dgm:t>
        <a:bodyPr/>
        <a:lstStyle/>
        <a:p>
          <a:endParaRPr lang="en-US"/>
        </a:p>
      </dgm:t>
    </dgm:pt>
    <dgm:pt modelId="{F84A68E3-7266-5F43-9CAE-8F9371124A5F}" type="sibTrans" cxnId="{4C6D4367-81D0-1445-9BB8-86E4BDFE117D}">
      <dgm:prSet/>
      <dgm:spPr/>
      <dgm:t>
        <a:bodyPr/>
        <a:lstStyle/>
        <a:p>
          <a:endParaRPr lang="en-US"/>
        </a:p>
      </dgm:t>
    </dgm:pt>
    <dgm:pt modelId="{FC3DEEF2-CACF-5044-B039-72B6D92E4512}">
      <dgm:prSet/>
      <dgm:spPr/>
      <dgm:t>
        <a:bodyPr/>
        <a:lstStyle/>
        <a:p>
          <a:r>
            <a:rPr lang="en-US" dirty="0" smtClean="0"/>
            <a:t>Tertiary Consumers</a:t>
          </a:r>
          <a:endParaRPr lang="en-US" dirty="0"/>
        </a:p>
      </dgm:t>
    </dgm:pt>
    <dgm:pt modelId="{AADA0289-9384-854A-96D9-BE96935A9033}" type="parTrans" cxnId="{FBD7091F-8420-0842-9228-3885B0AE7CF8}">
      <dgm:prSet/>
      <dgm:spPr/>
      <dgm:t>
        <a:bodyPr/>
        <a:lstStyle/>
        <a:p>
          <a:endParaRPr lang="en-US"/>
        </a:p>
      </dgm:t>
    </dgm:pt>
    <dgm:pt modelId="{BC590294-1ADC-D749-A99C-F30BF6955B31}" type="sibTrans" cxnId="{FBD7091F-8420-0842-9228-3885B0AE7CF8}">
      <dgm:prSet/>
      <dgm:spPr/>
      <dgm:t>
        <a:bodyPr/>
        <a:lstStyle/>
        <a:p>
          <a:endParaRPr lang="en-US"/>
        </a:p>
      </dgm:t>
    </dgm:pt>
    <dgm:pt modelId="{D60FD76C-C8F5-714E-8874-6368D7057F76}">
      <dgm:prSet/>
      <dgm:spPr/>
      <dgm:t>
        <a:bodyPr/>
        <a:lstStyle/>
        <a:p>
          <a:r>
            <a:rPr lang="en-US" dirty="0" smtClean="0"/>
            <a:t>Plants</a:t>
          </a:r>
          <a:endParaRPr lang="en-US" dirty="0"/>
        </a:p>
      </dgm:t>
    </dgm:pt>
    <dgm:pt modelId="{98677501-2CD1-1C40-BC6E-FE63E9BC60C1}" type="parTrans" cxnId="{E17A4D21-4C0D-A64E-B6E6-BAD2076E6FFF}">
      <dgm:prSet/>
      <dgm:spPr/>
    </dgm:pt>
    <dgm:pt modelId="{9E68B209-BB3C-2A4E-B955-E299D9FBD47F}" type="sibTrans" cxnId="{E17A4D21-4C0D-A64E-B6E6-BAD2076E6FFF}">
      <dgm:prSet/>
      <dgm:spPr/>
    </dgm:pt>
    <dgm:pt modelId="{3246060D-F054-3840-89C8-63199D2F4C2E}">
      <dgm:prSet/>
      <dgm:spPr/>
      <dgm:t>
        <a:bodyPr/>
        <a:lstStyle/>
        <a:p>
          <a:r>
            <a:rPr lang="en-US" dirty="0" smtClean="0"/>
            <a:t>Insects and herbivores</a:t>
          </a:r>
          <a:endParaRPr lang="en-US" dirty="0"/>
        </a:p>
      </dgm:t>
    </dgm:pt>
    <dgm:pt modelId="{6514823D-943D-F14F-AD80-B8B2F3C45F17}" type="parTrans" cxnId="{ECBE76DE-68C6-1A47-B6DC-B68439F0B530}">
      <dgm:prSet/>
      <dgm:spPr/>
    </dgm:pt>
    <dgm:pt modelId="{24207D5F-B89E-7947-AEC2-852FC31A2BB1}" type="sibTrans" cxnId="{ECBE76DE-68C6-1A47-B6DC-B68439F0B530}">
      <dgm:prSet/>
      <dgm:spPr/>
    </dgm:pt>
    <dgm:pt modelId="{3F72B755-712F-2B49-9724-E3BD49C64791}">
      <dgm:prSet/>
      <dgm:spPr/>
      <dgm:t>
        <a:bodyPr/>
        <a:lstStyle/>
        <a:p>
          <a:r>
            <a:rPr lang="en-US" dirty="0" smtClean="0"/>
            <a:t>Small predators</a:t>
          </a:r>
          <a:endParaRPr lang="en-US" dirty="0"/>
        </a:p>
      </dgm:t>
    </dgm:pt>
    <dgm:pt modelId="{20B90A9F-8B93-F24C-A0DF-C8B5D665594F}" type="parTrans" cxnId="{C0642EA3-629B-8D41-81ED-6E0B8F11A1FD}">
      <dgm:prSet/>
      <dgm:spPr/>
    </dgm:pt>
    <dgm:pt modelId="{613FA132-452E-7C45-A83E-B4CF07CDDF5A}" type="sibTrans" cxnId="{C0642EA3-629B-8D41-81ED-6E0B8F11A1FD}">
      <dgm:prSet/>
      <dgm:spPr/>
    </dgm:pt>
    <dgm:pt modelId="{52D4AFE6-1489-6240-A5CA-71960A131D6A}">
      <dgm:prSet/>
      <dgm:spPr/>
      <dgm:t>
        <a:bodyPr/>
        <a:lstStyle/>
        <a:p>
          <a:r>
            <a:rPr lang="en-US" dirty="0" smtClean="0"/>
            <a:t>Larger predators</a:t>
          </a:r>
          <a:endParaRPr lang="en-US" dirty="0"/>
        </a:p>
      </dgm:t>
    </dgm:pt>
    <dgm:pt modelId="{5E96CD68-900D-8C43-A6A8-F1F81FEDE4BB}" type="parTrans" cxnId="{72B04641-D08D-2641-A872-230586045110}">
      <dgm:prSet/>
      <dgm:spPr/>
    </dgm:pt>
    <dgm:pt modelId="{380CFB9C-0A54-7241-A288-26D0FAB71D1E}" type="sibTrans" cxnId="{72B04641-D08D-2641-A872-230586045110}">
      <dgm:prSet/>
      <dgm:spPr/>
    </dgm:pt>
    <dgm:pt modelId="{493F32B3-90E5-B64B-8CEE-187A714FF8E5}" type="pres">
      <dgm:prSet presAssocID="{4F5DBE1E-A7E1-B945-B723-ED163F0D1386}" presName="linearFlow" presStyleCnt="0">
        <dgm:presLayoutVars>
          <dgm:dir/>
          <dgm:animLvl val="lvl"/>
          <dgm:resizeHandles val="exact"/>
        </dgm:presLayoutVars>
      </dgm:prSet>
      <dgm:spPr/>
      <dgm:t>
        <a:bodyPr/>
        <a:lstStyle/>
        <a:p>
          <a:endParaRPr lang="en-US"/>
        </a:p>
      </dgm:t>
    </dgm:pt>
    <dgm:pt modelId="{13D1B760-59C5-5741-B0B5-7FB1F096FD2A}" type="pres">
      <dgm:prSet presAssocID="{B008C797-7722-1546-8A74-14D65C6F2921}" presName="composite" presStyleCnt="0"/>
      <dgm:spPr/>
    </dgm:pt>
    <dgm:pt modelId="{2501F451-23A9-BE42-B0E4-E13129509E1E}" type="pres">
      <dgm:prSet presAssocID="{B008C797-7722-1546-8A74-14D65C6F2921}" presName="parentText" presStyleLbl="alignNode1" presStyleIdx="0" presStyleCnt="4">
        <dgm:presLayoutVars>
          <dgm:chMax val="1"/>
          <dgm:bulletEnabled val="1"/>
        </dgm:presLayoutVars>
      </dgm:prSet>
      <dgm:spPr/>
      <dgm:t>
        <a:bodyPr/>
        <a:lstStyle/>
        <a:p>
          <a:endParaRPr lang="en-US"/>
        </a:p>
      </dgm:t>
    </dgm:pt>
    <dgm:pt modelId="{2C9DFCEE-2520-FD45-AAD3-661FAA4D28D6}" type="pres">
      <dgm:prSet presAssocID="{B008C797-7722-1546-8A74-14D65C6F2921}" presName="descendantText" presStyleLbl="alignAcc1" presStyleIdx="0" presStyleCnt="4">
        <dgm:presLayoutVars>
          <dgm:bulletEnabled val="1"/>
        </dgm:presLayoutVars>
      </dgm:prSet>
      <dgm:spPr/>
      <dgm:t>
        <a:bodyPr/>
        <a:lstStyle/>
        <a:p>
          <a:endParaRPr lang="en-US"/>
        </a:p>
      </dgm:t>
    </dgm:pt>
    <dgm:pt modelId="{F4F80992-B9FC-D647-9A58-C1959A0F1D14}" type="pres">
      <dgm:prSet presAssocID="{ED2B06BC-3B69-334F-8323-CD53020ABEC5}" presName="sp" presStyleCnt="0"/>
      <dgm:spPr/>
    </dgm:pt>
    <dgm:pt modelId="{9FC9DB1F-DAED-C648-B91A-BD0ECF697035}" type="pres">
      <dgm:prSet presAssocID="{E729783D-F5DB-0C40-9890-0BAC7A58E686}" presName="composite" presStyleCnt="0"/>
      <dgm:spPr/>
    </dgm:pt>
    <dgm:pt modelId="{8BB83045-12F0-9644-A68E-10693F25AA41}" type="pres">
      <dgm:prSet presAssocID="{E729783D-F5DB-0C40-9890-0BAC7A58E686}" presName="parentText" presStyleLbl="alignNode1" presStyleIdx="1" presStyleCnt="4">
        <dgm:presLayoutVars>
          <dgm:chMax val="1"/>
          <dgm:bulletEnabled val="1"/>
        </dgm:presLayoutVars>
      </dgm:prSet>
      <dgm:spPr/>
      <dgm:t>
        <a:bodyPr/>
        <a:lstStyle/>
        <a:p>
          <a:endParaRPr lang="en-US"/>
        </a:p>
      </dgm:t>
    </dgm:pt>
    <dgm:pt modelId="{E436DA17-006F-6D48-BB8C-E49484DC33F7}" type="pres">
      <dgm:prSet presAssocID="{E729783D-F5DB-0C40-9890-0BAC7A58E686}" presName="descendantText" presStyleLbl="alignAcc1" presStyleIdx="1" presStyleCnt="4">
        <dgm:presLayoutVars>
          <dgm:bulletEnabled val="1"/>
        </dgm:presLayoutVars>
      </dgm:prSet>
      <dgm:spPr/>
      <dgm:t>
        <a:bodyPr/>
        <a:lstStyle/>
        <a:p>
          <a:endParaRPr lang="en-US"/>
        </a:p>
      </dgm:t>
    </dgm:pt>
    <dgm:pt modelId="{15706731-D88A-8F48-82E8-D53B8BDE1FFF}" type="pres">
      <dgm:prSet presAssocID="{AE2F2CAD-E610-BF40-88D3-E232A2E2FF20}" presName="sp" presStyleCnt="0"/>
      <dgm:spPr/>
    </dgm:pt>
    <dgm:pt modelId="{A0B9F8AD-6300-DD4C-8F99-C1EF56285FAA}" type="pres">
      <dgm:prSet presAssocID="{148CD5C6-14E9-0540-B822-E5581EAD1B78}" presName="composite" presStyleCnt="0"/>
      <dgm:spPr/>
    </dgm:pt>
    <dgm:pt modelId="{0DA0E4BA-91EE-8744-B83F-A6D14061CAD1}" type="pres">
      <dgm:prSet presAssocID="{148CD5C6-14E9-0540-B822-E5581EAD1B78}" presName="parentText" presStyleLbl="alignNode1" presStyleIdx="2" presStyleCnt="4">
        <dgm:presLayoutVars>
          <dgm:chMax val="1"/>
          <dgm:bulletEnabled val="1"/>
        </dgm:presLayoutVars>
      </dgm:prSet>
      <dgm:spPr/>
      <dgm:t>
        <a:bodyPr/>
        <a:lstStyle/>
        <a:p>
          <a:endParaRPr lang="en-US"/>
        </a:p>
      </dgm:t>
    </dgm:pt>
    <dgm:pt modelId="{C6C43D49-8548-B64F-8632-821451D671B9}" type="pres">
      <dgm:prSet presAssocID="{148CD5C6-14E9-0540-B822-E5581EAD1B78}" presName="descendantText" presStyleLbl="alignAcc1" presStyleIdx="2" presStyleCnt="4">
        <dgm:presLayoutVars>
          <dgm:bulletEnabled val="1"/>
        </dgm:presLayoutVars>
      </dgm:prSet>
      <dgm:spPr/>
      <dgm:t>
        <a:bodyPr/>
        <a:lstStyle/>
        <a:p>
          <a:endParaRPr lang="en-US"/>
        </a:p>
      </dgm:t>
    </dgm:pt>
    <dgm:pt modelId="{8BAB810A-4CAE-D74F-8E15-F10D4161388B}" type="pres">
      <dgm:prSet presAssocID="{F84A68E3-7266-5F43-9CAE-8F9371124A5F}" presName="sp" presStyleCnt="0"/>
      <dgm:spPr/>
    </dgm:pt>
    <dgm:pt modelId="{8A2A6860-E120-CD4B-B51B-88AC3C877617}" type="pres">
      <dgm:prSet presAssocID="{FC3DEEF2-CACF-5044-B039-72B6D92E4512}" presName="composite" presStyleCnt="0"/>
      <dgm:spPr/>
    </dgm:pt>
    <dgm:pt modelId="{6965448D-599F-F649-A7E3-06C062D13ABE}" type="pres">
      <dgm:prSet presAssocID="{FC3DEEF2-CACF-5044-B039-72B6D92E4512}" presName="parentText" presStyleLbl="alignNode1" presStyleIdx="3" presStyleCnt="4">
        <dgm:presLayoutVars>
          <dgm:chMax val="1"/>
          <dgm:bulletEnabled val="1"/>
        </dgm:presLayoutVars>
      </dgm:prSet>
      <dgm:spPr/>
      <dgm:t>
        <a:bodyPr/>
        <a:lstStyle/>
        <a:p>
          <a:endParaRPr lang="en-US"/>
        </a:p>
      </dgm:t>
    </dgm:pt>
    <dgm:pt modelId="{6DC94DB0-4CB5-EE41-9B90-2CD829471BAF}" type="pres">
      <dgm:prSet presAssocID="{FC3DEEF2-CACF-5044-B039-72B6D92E4512}" presName="descendantText" presStyleLbl="alignAcc1" presStyleIdx="3" presStyleCnt="4">
        <dgm:presLayoutVars>
          <dgm:bulletEnabled val="1"/>
        </dgm:presLayoutVars>
      </dgm:prSet>
      <dgm:spPr/>
      <dgm:t>
        <a:bodyPr/>
        <a:lstStyle/>
        <a:p>
          <a:endParaRPr lang="en-US"/>
        </a:p>
      </dgm:t>
    </dgm:pt>
  </dgm:ptLst>
  <dgm:cxnLst>
    <dgm:cxn modelId="{27075579-8F14-474E-9084-266963385180}" type="presOf" srcId="{FC3DEEF2-CACF-5044-B039-72B6D92E4512}" destId="{6965448D-599F-F649-A7E3-06C062D13ABE}" srcOrd="0" destOrd="0" presId="urn:microsoft.com/office/officeart/2005/8/layout/chevron2"/>
    <dgm:cxn modelId="{607C7A95-2F1F-6A46-BDA1-1ECCD10A2135}" srcId="{4F5DBE1E-A7E1-B945-B723-ED163F0D1386}" destId="{E729783D-F5DB-0C40-9890-0BAC7A58E686}" srcOrd="1" destOrd="0" parTransId="{C233C8F9-B76B-9544-9E31-506FF5372744}" sibTransId="{AE2F2CAD-E610-BF40-88D3-E232A2E2FF20}"/>
    <dgm:cxn modelId="{1AB44265-B69A-8944-99C5-58786E87DB2C}" srcId="{4F5DBE1E-A7E1-B945-B723-ED163F0D1386}" destId="{B008C797-7722-1546-8A74-14D65C6F2921}" srcOrd="0" destOrd="0" parTransId="{84041048-6914-CB47-AA3C-82297EBDB492}" sibTransId="{ED2B06BC-3B69-334F-8323-CD53020ABEC5}"/>
    <dgm:cxn modelId="{E17A4D21-4C0D-A64E-B6E6-BAD2076E6FFF}" srcId="{B008C797-7722-1546-8A74-14D65C6F2921}" destId="{D60FD76C-C8F5-714E-8874-6368D7057F76}" srcOrd="0" destOrd="0" parTransId="{98677501-2CD1-1C40-BC6E-FE63E9BC60C1}" sibTransId="{9E68B209-BB3C-2A4E-B955-E299D9FBD47F}"/>
    <dgm:cxn modelId="{C0642EA3-629B-8D41-81ED-6E0B8F11A1FD}" srcId="{148CD5C6-14E9-0540-B822-E5581EAD1B78}" destId="{3F72B755-712F-2B49-9724-E3BD49C64791}" srcOrd="0" destOrd="0" parTransId="{20B90A9F-8B93-F24C-A0DF-C8B5D665594F}" sibTransId="{613FA132-452E-7C45-A83E-B4CF07CDDF5A}"/>
    <dgm:cxn modelId="{FBD7091F-8420-0842-9228-3885B0AE7CF8}" srcId="{4F5DBE1E-A7E1-B945-B723-ED163F0D1386}" destId="{FC3DEEF2-CACF-5044-B039-72B6D92E4512}" srcOrd="3" destOrd="0" parTransId="{AADA0289-9384-854A-96D9-BE96935A9033}" sibTransId="{BC590294-1ADC-D749-A99C-F30BF6955B31}"/>
    <dgm:cxn modelId="{72B04641-D08D-2641-A872-230586045110}" srcId="{FC3DEEF2-CACF-5044-B039-72B6D92E4512}" destId="{52D4AFE6-1489-6240-A5CA-71960A131D6A}" srcOrd="0" destOrd="0" parTransId="{5E96CD68-900D-8C43-A6A8-F1F81FEDE4BB}" sibTransId="{380CFB9C-0A54-7241-A288-26D0FAB71D1E}"/>
    <dgm:cxn modelId="{E8FA9945-60D5-3840-9622-183C92A82E5F}" type="presOf" srcId="{B008C797-7722-1546-8A74-14D65C6F2921}" destId="{2501F451-23A9-BE42-B0E4-E13129509E1E}" srcOrd="0" destOrd="0" presId="urn:microsoft.com/office/officeart/2005/8/layout/chevron2"/>
    <dgm:cxn modelId="{4FE2A3E1-3718-434C-83FB-FADA01C1B38C}" type="presOf" srcId="{4F5DBE1E-A7E1-B945-B723-ED163F0D1386}" destId="{493F32B3-90E5-B64B-8CEE-187A714FF8E5}" srcOrd="0" destOrd="0" presId="urn:microsoft.com/office/officeart/2005/8/layout/chevron2"/>
    <dgm:cxn modelId="{3586DAF3-5911-F949-AAAE-39D28185DF6C}" type="presOf" srcId="{148CD5C6-14E9-0540-B822-E5581EAD1B78}" destId="{0DA0E4BA-91EE-8744-B83F-A6D14061CAD1}" srcOrd="0" destOrd="0" presId="urn:microsoft.com/office/officeart/2005/8/layout/chevron2"/>
    <dgm:cxn modelId="{ECBE76DE-68C6-1A47-B6DC-B68439F0B530}" srcId="{E729783D-F5DB-0C40-9890-0BAC7A58E686}" destId="{3246060D-F054-3840-89C8-63199D2F4C2E}" srcOrd="0" destOrd="0" parTransId="{6514823D-943D-F14F-AD80-B8B2F3C45F17}" sibTransId="{24207D5F-B89E-7947-AEC2-852FC31A2BB1}"/>
    <dgm:cxn modelId="{D4BAE60D-EDA7-6548-A7F1-5D5BB63AE738}" type="presOf" srcId="{D60FD76C-C8F5-714E-8874-6368D7057F76}" destId="{2C9DFCEE-2520-FD45-AAD3-661FAA4D28D6}" srcOrd="0" destOrd="0" presId="urn:microsoft.com/office/officeart/2005/8/layout/chevron2"/>
    <dgm:cxn modelId="{47E26CD7-F483-9D4F-82A2-7246164FB7B1}" type="presOf" srcId="{52D4AFE6-1489-6240-A5CA-71960A131D6A}" destId="{6DC94DB0-4CB5-EE41-9B90-2CD829471BAF}" srcOrd="0" destOrd="0" presId="urn:microsoft.com/office/officeart/2005/8/layout/chevron2"/>
    <dgm:cxn modelId="{50442ED2-F2C9-164B-9ED6-D447751327B5}" type="presOf" srcId="{3246060D-F054-3840-89C8-63199D2F4C2E}" destId="{E436DA17-006F-6D48-BB8C-E49484DC33F7}" srcOrd="0" destOrd="0" presId="urn:microsoft.com/office/officeart/2005/8/layout/chevron2"/>
    <dgm:cxn modelId="{AE22862C-127E-854D-B73F-48D82AAE157D}" type="presOf" srcId="{3F72B755-712F-2B49-9724-E3BD49C64791}" destId="{C6C43D49-8548-B64F-8632-821451D671B9}" srcOrd="0" destOrd="0" presId="urn:microsoft.com/office/officeart/2005/8/layout/chevron2"/>
    <dgm:cxn modelId="{4C6D4367-81D0-1445-9BB8-86E4BDFE117D}" srcId="{4F5DBE1E-A7E1-B945-B723-ED163F0D1386}" destId="{148CD5C6-14E9-0540-B822-E5581EAD1B78}" srcOrd="2" destOrd="0" parTransId="{0C61F87C-4CAF-A248-8341-96F00BC681F7}" sibTransId="{F84A68E3-7266-5F43-9CAE-8F9371124A5F}"/>
    <dgm:cxn modelId="{BA25610F-EAFF-3440-876A-03228242074E}" type="presOf" srcId="{E729783D-F5DB-0C40-9890-0BAC7A58E686}" destId="{8BB83045-12F0-9644-A68E-10693F25AA41}" srcOrd="0" destOrd="0" presId="urn:microsoft.com/office/officeart/2005/8/layout/chevron2"/>
    <dgm:cxn modelId="{6B074D9A-741D-F541-ABC0-076C25F3575C}" type="presParOf" srcId="{493F32B3-90E5-B64B-8CEE-187A714FF8E5}" destId="{13D1B760-59C5-5741-B0B5-7FB1F096FD2A}" srcOrd="0" destOrd="0" presId="urn:microsoft.com/office/officeart/2005/8/layout/chevron2"/>
    <dgm:cxn modelId="{AACC3E2F-D024-744E-B2ED-6BA3AACC442C}" type="presParOf" srcId="{13D1B760-59C5-5741-B0B5-7FB1F096FD2A}" destId="{2501F451-23A9-BE42-B0E4-E13129509E1E}" srcOrd="0" destOrd="0" presId="urn:microsoft.com/office/officeart/2005/8/layout/chevron2"/>
    <dgm:cxn modelId="{E5FA5573-A242-EE43-922D-82A2CA1EBDA0}" type="presParOf" srcId="{13D1B760-59C5-5741-B0B5-7FB1F096FD2A}" destId="{2C9DFCEE-2520-FD45-AAD3-661FAA4D28D6}" srcOrd="1" destOrd="0" presId="urn:microsoft.com/office/officeart/2005/8/layout/chevron2"/>
    <dgm:cxn modelId="{8417878C-3BE1-E543-A705-618C96F42049}" type="presParOf" srcId="{493F32B3-90E5-B64B-8CEE-187A714FF8E5}" destId="{F4F80992-B9FC-D647-9A58-C1959A0F1D14}" srcOrd="1" destOrd="0" presId="urn:microsoft.com/office/officeart/2005/8/layout/chevron2"/>
    <dgm:cxn modelId="{B0D6B116-AF2F-4F4B-8C9F-84936749AC52}" type="presParOf" srcId="{493F32B3-90E5-B64B-8CEE-187A714FF8E5}" destId="{9FC9DB1F-DAED-C648-B91A-BD0ECF697035}" srcOrd="2" destOrd="0" presId="urn:microsoft.com/office/officeart/2005/8/layout/chevron2"/>
    <dgm:cxn modelId="{E93F898F-6EBE-FF4F-A67E-C9CD608856B1}" type="presParOf" srcId="{9FC9DB1F-DAED-C648-B91A-BD0ECF697035}" destId="{8BB83045-12F0-9644-A68E-10693F25AA41}" srcOrd="0" destOrd="0" presId="urn:microsoft.com/office/officeart/2005/8/layout/chevron2"/>
    <dgm:cxn modelId="{87FF2B9B-0B52-104D-8C88-DC5E7D1D6239}" type="presParOf" srcId="{9FC9DB1F-DAED-C648-B91A-BD0ECF697035}" destId="{E436DA17-006F-6D48-BB8C-E49484DC33F7}" srcOrd="1" destOrd="0" presId="urn:microsoft.com/office/officeart/2005/8/layout/chevron2"/>
    <dgm:cxn modelId="{7AE0DB92-E89E-4647-8961-7C28CF5D7DE8}" type="presParOf" srcId="{493F32B3-90E5-B64B-8CEE-187A714FF8E5}" destId="{15706731-D88A-8F48-82E8-D53B8BDE1FFF}" srcOrd="3" destOrd="0" presId="urn:microsoft.com/office/officeart/2005/8/layout/chevron2"/>
    <dgm:cxn modelId="{5BCDBEA1-4313-274F-A0B6-4D4570872347}" type="presParOf" srcId="{493F32B3-90E5-B64B-8CEE-187A714FF8E5}" destId="{A0B9F8AD-6300-DD4C-8F99-C1EF56285FAA}" srcOrd="4" destOrd="0" presId="urn:microsoft.com/office/officeart/2005/8/layout/chevron2"/>
    <dgm:cxn modelId="{A89852AF-61BB-7041-B2E1-8DACEB0EFE05}" type="presParOf" srcId="{A0B9F8AD-6300-DD4C-8F99-C1EF56285FAA}" destId="{0DA0E4BA-91EE-8744-B83F-A6D14061CAD1}" srcOrd="0" destOrd="0" presId="urn:microsoft.com/office/officeart/2005/8/layout/chevron2"/>
    <dgm:cxn modelId="{13BFEBF0-67B4-784B-B49F-EAE52F11B665}" type="presParOf" srcId="{A0B9F8AD-6300-DD4C-8F99-C1EF56285FAA}" destId="{C6C43D49-8548-B64F-8632-821451D671B9}" srcOrd="1" destOrd="0" presId="urn:microsoft.com/office/officeart/2005/8/layout/chevron2"/>
    <dgm:cxn modelId="{83897F35-947A-7D45-9423-331BE3B30C91}" type="presParOf" srcId="{493F32B3-90E5-B64B-8CEE-187A714FF8E5}" destId="{8BAB810A-4CAE-D74F-8E15-F10D4161388B}" srcOrd="5" destOrd="0" presId="urn:microsoft.com/office/officeart/2005/8/layout/chevron2"/>
    <dgm:cxn modelId="{A1F885FB-2BEB-F24A-8A53-29F9285E6AB0}" type="presParOf" srcId="{493F32B3-90E5-B64B-8CEE-187A714FF8E5}" destId="{8A2A6860-E120-CD4B-B51B-88AC3C877617}" srcOrd="6" destOrd="0" presId="urn:microsoft.com/office/officeart/2005/8/layout/chevron2"/>
    <dgm:cxn modelId="{56640928-9890-6047-B2FC-9713E89E00B9}" type="presParOf" srcId="{8A2A6860-E120-CD4B-B51B-88AC3C877617}" destId="{6965448D-599F-F649-A7E3-06C062D13ABE}" srcOrd="0" destOrd="0" presId="urn:microsoft.com/office/officeart/2005/8/layout/chevron2"/>
    <dgm:cxn modelId="{8269A0C6-E6BE-3049-A40C-FBC32BE919A2}" type="presParOf" srcId="{8A2A6860-E120-CD4B-B51B-88AC3C877617}" destId="{6DC94DB0-4CB5-EE41-9B90-2CD829471BAF}"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01F451-23A9-BE42-B0E4-E13129509E1E}">
      <dsp:nvSpPr>
        <dsp:cNvPr id="0" name=""/>
        <dsp:cNvSpPr/>
      </dsp:nvSpPr>
      <dsp:spPr>
        <a:xfrm rot="5400000">
          <a:off x="-185966" y="189497"/>
          <a:ext cx="1239777" cy="867844"/>
        </a:xfrm>
        <a:prstGeom prst="chevron">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rtl="0">
            <a:lnSpc>
              <a:spcPct val="90000"/>
            </a:lnSpc>
            <a:spcBef>
              <a:spcPct val="0"/>
            </a:spcBef>
            <a:spcAft>
              <a:spcPct val="35000"/>
            </a:spcAft>
          </a:pPr>
          <a:r>
            <a:rPr lang="en-US" sz="1200" kern="1200" dirty="0" smtClean="0"/>
            <a:t>Producers</a:t>
          </a:r>
          <a:endParaRPr lang="en-US" sz="1200" kern="1200" dirty="0"/>
        </a:p>
      </dsp:txBody>
      <dsp:txXfrm rot="-5400000">
        <a:off x="1" y="437452"/>
        <a:ext cx="867844" cy="371933"/>
      </dsp:txXfrm>
    </dsp:sp>
    <dsp:sp modelId="{2C9DFCEE-2520-FD45-AAD3-661FAA4D28D6}">
      <dsp:nvSpPr>
        <dsp:cNvPr id="0" name=""/>
        <dsp:cNvSpPr/>
      </dsp:nvSpPr>
      <dsp:spPr>
        <a:xfrm rot="5400000">
          <a:off x="4145794" y="-3274419"/>
          <a:ext cx="805855" cy="7361755"/>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34264" tIns="29845" rIns="29845" bIns="29845" numCol="1" spcCol="1270" anchor="ctr" anchorCtr="0">
          <a:noAutofit/>
        </a:bodyPr>
        <a:lstStyle/>
        <a:p>
          <a:pPr marL="285750" lvl="1" indent="-285750" algn="l" defTabSz="2089150">
            <a:lnSpc>
              <a:spcPct val="90000"/>
            </a:lnSpc>
            <a:spcBef>
              <a:spcPct val="0"/>
            </a:spcBef>
            <a:spcAft>
              <a:spcPct val="15000"/>
            </a:spcAft>
            <a:buChar char="••"/>
          </a:pPr>
          <a:r>
            <a:rPr lang="en-US" sz="4700" kern="1200" dirty="0" smtClean="0"/>
            <a:t>Plants</a:t>
          </a:r>
          <a:endParaRPr lang="en-US" sz="4700" kern="1200" dirty="0"/>
        </a:p>
      </dsp:txBody>
      <dsp:txXfrm rot="-5400000">
        <a:off x="867845" y="42869"/>
        <a:ext cx="7322416" cy="727177"/>
      </dsp:txXfrm>
    </dsp:sp>
    <dsp:sp modelId="{8BB83045-12F0-9644-A68E-10693F25AA41}">
      <dsp:nvSpPr>
        <dsp:cNvPr id="0" name=""/>
        <dsp:cNvSpPr/>
      </dsp:nvSpPr>
      <dsp:spPr>
        <a:xfrm rot="5400000">
          <a:off x="-185966" y="1282538"/>
          <a:ext cx="1239777" cy="867844"/>
        </a:xfrm>
        <a:prstGeom prst="chevron">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kern="1200" dirty="0" smtClean="0"/>
            <a:t>Primary Consumers</a:t>
          </a:r>
          <a:endParaRPr lang="en-US" sz="1200" kern="1200" dirty="0"/>
        </a:p>
      </dsp:txBody>
      <dsp:txXfrm rot="-5400000">
        <a:off x="1" y="1530493"/>
        <a:ext cx="867844" cy="371933"/>
      </dsp:txXfrm>
    </dsp:sp>
    <dsp:sp modelId="{E436DA17-006F-6D48-BB8C-E49484DC33F7}">
      <dsp:nvSpPr>
        <dsp:cNvPr id="0" name=""/>
        <dsp:cNvSpPr/>
      </dsp:nvSpPr>
      <dsp:spPr>
        <a:xfrm rot="5400000">
          <a:off x="4145794" y="-2181378"/>
          <a:ext cx="805855" cy="7361755"/>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34264" tIns="29845" rIns="29845" bIns="29845" numCol="1" spcCol="1270" anchor="ctr" anchorCtr="0">
          <a:noAutofit/>
        </a:bodyPr>
        <a:lstStyle/>
        <a:p>
          <a:pPr marL="285750" lvl="1" indent="-285750" algn="l" defTabSz="2089150">
            <a:lnSpc>
              <a:spcPct val="90000"/>
            </a:lnSpc>
            <a:spcBef>
              <a:spcPct val="0"/>
            </a:spcBef>
            <a:spcAft>
              <a:spcPct val="15000"/>
            </a:spcAft>
            <a:buChar char="••"/>
          </a:pPr>
          <a:r>
            <a:rPr lang="en-US" sz="4700" kern="1200" dirty="0" smtClean="0"/>
            <a:t>Insects and herbivores</a:t>
          </a:r>
          <a:endParaRPr lang="en-US" sz="4700" kern="1200" dirty="0"/>
        </a:p>
      </dsp:txBody>
      <dsp:txXfrm rot="-5400000">
        <a:off x="867845" y="1135910"/>
        <a:ext cx="7322416" cy="727177"/>
      </dsp:txXfrm>
    </dsp:sp>
    <dsp:sp modelId="{0DA0E4BA-91EE-8744-B83F-A6D14061CAD1}">
      <dsp:nvSpPr>
        <dsp:cNvPr id="0" name=""/>
        <dsp:cNvSpPr/>
      </dsp:nvSpPr>
      <dsp:spPr>
        <a:xfrm rot="5400000">
          <a:off x="-185966" y="2375579"/>
          <a:ext cx="1239777" cy="867844"/>
        </a:xfrm>
        <a:prstGeom prst="chevron">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kern="1200" dirty="0" smtClean="0"/>
            <a:t>Secondary Consumers</a:t>
          </a:r>
          <a:endParaRPr lang="en-US" sz="1200" kern="1200" dirty="0"/>
        </a:p>
      </dsp:txBody>
      <dsp:txXfrm rot="-5400000">
        <a:off x="1" y="2623534"/>
        <a:ext cx="867844" cy="371933"/>
      </dsp:txXfrm>
    </dsp:sp>
    <dsp:sp modelId="{C6C43D49-8548-B64F-8632-821451D671B9}">
      <dsp:nvSpPr>
        <dsp:cNvPr id="0" name=""/>
        <dsp:cNvSpPr/>
      </dsp:nvSpPr>
      <dsp:spPr>
        <a:xfrm rot="5400000">
          <a:off x="4145794" y="-1088336"/>
          <a:ext cx="805855" cy="7361755"/>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34264" tIns="29845" rIns="29845" bIns="29845" numCol="1" spcCol="1270" anchor="ctr" anchorCtr="0">
          <a:noAutofit/>
        </a:bodyPr>
        <a:lstStyle/>
        <a:p>
          <a:pPr marL="285750" lvl="1" indent="-285750" algn="l" defTabSz="2089150">
            <a:lnSpc>
              <a:spcPct val="90000"/>
            </a:lnSpc>
            <a:spcBef>
              <a:spcPct val="0"/>
            </a:spcBef>
            <a:spcAft>
              <a:spcPct val="15000"/>
            </a:spcAft>
            <a:buChar char="••"/>
          </a:pPr>
          <a:r>
            <a:rPr lang="en-US" sz="4700" kern="1200" dirty="0" smtClean="0"/>
            <a:t>Small predators</a:t>
          </a:r>
          <a:endParaRPr lang="en-US" sz="4700" kern="1200" dirty="0"/>
        </a:p>
      </dsp:txBody>
      <dsp:txXfrm rot="-5400000">
        <a:off x="867845" y="2228952"/>
        <a:ext cx="7322416" cy="727177"/>
      </dsp:txXfrm>
    </dsp:sp>
    <dsp:sp modelId="{6965448D-599F-F649-A7E3-06C062D13ABE}">
      <dsp:nvSpPr>
        <dsp:cNvPr id="0" name=""/>
        <dsp:cNvSpPr/>
      </dsp:nvSpPr>
      <dsp:spPr>
        <a:xfrm rot="5400000">
          <a:off x="-185966" y="3468621"/>
          <a:ext cx="1239777" cy="867844"/>
        </a:xfrm>
        <a:prstGeom prst="chevron">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kern="1200" dirty="0" smtClean="0"/>
            <a:t>Tertiary Consumers</a:t>
          </a:r>
          <a:endParaRPr lang="en-US" sz="1200" kern="1200" dirty="0"/>
        </a:p>
      </dsp:txBody>
      <dsp:txXfrm rot="-5400000">
        <a:off x="1" y="3716576"/>
        <a:ext cx="867844" cy="371933"/>
      </dsp:txXfrm>
    </dsp:sp>
    <dsp:sp modelId="{6DC94DB0-4CB5-EE41-9B90-2CD829471BAF}">
      <dsp:nvSpPr>
        <dsp:cNvPr id="0" name=""/>
        <dsp:cNvSpPr/>
      </dsp:nvSpPr>
      <dsp:spPr>
        <a:xfrm rot="5400000">
          <a:off x="4145794" y="4704"/>
          <a:ext cx="805855" cy="7361755"/>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34264" tIns="29845" rIns="29845" bIns="29845" numCol="1" spcCol="1270" anchor="ctr" anchorCtr="0">
          <a:noAutofit/>
        </a:bodyPr>
        <a:lstStyle/>
        <a:p>
          <a:pPr marL="285750" lvl="1" indent="-285750" algn="l" defTabSz="2089150">
            <a:lnSpc>
              <a:spcPct val="90000"/>
            </a:lnSpc>
            <a:spcBef>
              <a:spcPct val="0"/>
            </a:spcBef>
            <a:spcAft>
              <a:spcPct val="15000"/>
            </a:spcAft>
            <a:buChar char="••"/>
          </a:pPr>
          <a:r>
            <a:rPr lang="en-US" sz="4700" kern="1200" dirty="0" smtClean="0"/>
            <a:t>Larger predators</a:t>
          </a:r>
          <a:endParaRPr lang="en-US" sz="4700" kern="1200" dirty="0"/>
        </a:p>
      </dsp:txBody>
      <dsp:txXfrm rot="-5400000">
        <a:off x="867845" y="3321993"/>
        <a:ext cx="7322416" cy="727177"/>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C32FEF3-9C64-864B-B93E-001E474D6C61}" type="datetimeFigureOut">
              <a:rPr lang="en-US" smtClean="0"/>
              <a:pPr/>
              <a:t>9/12/2012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A95100A-3E43-EA4F-9798-DE39004A73D2}" type="slidenum">
              <a:rPr lang="en-US" smtClean="0"/>
              <a:pPr/>
              <a:t>‹#›</a:t>
            </a:fld>
            <a:endParaRPr lang="en-US"/>
          </a:p>
        </p:txBody>
      </p:sp>
    </p:spTree>
    <p:extLst>
      <p:ext uri="{BB962C8B-B14F-4D97-AF65-F5344CB8AC3E}">
        <p14:creationId xmlns:p14="http://schemas.microsoft.com/office/powerpoint/2010/main" val="141239943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A95100A-3E43-EA4F-9798-DE39004A73D2}" type="slidenum">
              <a:rPr lang="en-US" smtClean="0"/>
              <a:pPr/>
              <a:t>69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82D3AA9-FBA1-4AA3-8040-A65041BB7EED}" type="datetime1">
              <a:rPr lang="en-US" smtClean="0"/>
              <a:t>9/12/2012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2D23F5-6E04-DC4F-A4C9-F36FE5AA08C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0183C90-17B9-447B-A62A-D986186B8BDA}" type="datetime1">
              <a:rPr lang="en-US" smtClean="0"/>
              <a:t>9/12/2012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2D23F5-6E04-DC4F-A4C9-F36FE5AA08C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54F9EF5-2A4A-4C33-A7A6-80AF66594745}" type="datetime1">
              <a:rPr lang="en-US" smtClean="0"/>
              <a:t>9/12/2012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2D23F5-6E04-DC4F-A4C9-F36FE5AA08C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B17C714-F734-4182-9D76-F86D8F11C5B9}" type="datetime1">
              <a:rPr lang="en-US" smtClean="0"/>
              <a:t>9/12/2012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2D23F5-6E04-DC4F-A4C9-F36FE5AA08C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056B7AB-811F-453F-BD62-C4EE1C8FEF42}" type="datetime1">
              <a:rPr lang="en-US" smtClean="0"/>
              <a:t>9/12/2012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2D23F5-6E04-DC4F-A4C9-F36FE5AA08C1}"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4E8A044-B6B5-413F-B9A6-182D1D2D7C3E}" type="datetime1">
              <a:rPr lang="en-US" smtClean="0"/>
              <a:t>9/12/2012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2D23F5-6E04-DC4F-A4C9-F36FE5AA08C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D28B62A-837E-41F4-8B64-6ADAF5841D06}" type="datetime1">
              <a:rPr lang="en-US" smtClean="0"/>
              <a:t>9/12/2012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C2D23F5-6E04-DC4F-A4C9-F36FE5AA08C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CCEB5A2-C8D6-47B8-BD1D-A2463BFD45D5}" type="datetime1">
              <a:rPr lang="en-US" smtClean="0"/>
              <a:t>9/12/2012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C2D23F5-6E04-DC4F-A4C9-F36FE5AA08C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39DD185-0ACC-4CA1-8734-9D549932AB3D}" type="datetime1">
              <a:rPr lang="en-US" smtClean="0"/>
              <a:t>9/12/2012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C2D23F5-6E04-DC4F-A4C9-F36FE5AA08C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2CB29A4-40D1-4D51-8E70-EA00F985BA53}" type="datetime1">
              <a:rPr lang="en-US" smtClean="0"/>
              <a:t>9/12/2012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2D23F5-6E04-DC4F-A4C9-F36FE5AA08C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2A26E15-8BC2-45A0-AD08-9430718E5EF3}" type="datetime1">
              <a:rPr lang="en-US" smtClean="0"/>
              <a:t>9/12/2012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2D23F5-6E04-DC4F-A4C9-F36FE5AA08C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86000"/>
          </a:blip>
          <a:srcRect/>
          <a:tile tx="0" ty="0" sx="100000" sy="100000" flip="none" algn="tl"/>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2D0F148-F1E6-4E7C-8F0B-0ED452A96FD3}" type="datetime1">
              <a:rPr lang="en-US" smtClean="0"/>
              <a:t>9/12/2012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C2D23F5-6E04-DC4F-A4C9-F36FE5AA08C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audio" Target="../media/audio4.bin"/><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audio" Target="../media/audio5.bin"/><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audio" Target="../media/audio1.bin"/><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audio" Target="../media/audio6.bin"/><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audio" Target="../media/audio7.bin"/><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audio" Target="../media/audio8.bin"/><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audio" Target="../media/audio9.bin"/><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audio" Target="../media/audio10.bin"/><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www.youtube.com/watch?v=pgPhn4tYxJQ" TargetMode="Externa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audio" Target="../media/audio2.bin"/><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2" Type="http://schemas.openxmlformats.org/officeDocument/2006/relationships/image" Target="../media/image38.gif"/><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audio" Target="../media/audio3.bin"/><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1.gif"/><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50.gi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53.gif"/><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
            </a:r>
            <a:br>
              <a:rPr lang="en-US" dirty="0" smtClean="0"/>
            </a:br>
            <a:r>
              <a:rPr lang="en-US" dirty="0" smtClean="0"/>
              <a:t>Ecology </a:t>
            </a:r>
            <a:endParaRPr lang="en-US" dirty="0"/>
          </a:p>
        </p:txBody>
      </p:sp>
      <p:sp>
        <p:nvSpPr>
          <p:cNvPr id="3" name="Subtitle 2"/>
          <p:cNvSpPr>
            <a:spLocks noGrp="1"/>
          </p:cNvSpPr>
          <p:nvPr>
            <p:ph type="subTitle" idx="1"/>
          </p:nvPr>
        </p:nvSpPr>
        <p:spPr/>
        <p:txBody>
          <a:bodyPr/>
          <a:lstStyle/>
          <a:p>
            <a:r>
              <a:rPr lang="en-US" dirty="0" smtClean="0"/>
              <a:t>GCA General Biology</a:t>
            </a:r>
            <a:endParaRPr lang="en-US" dirty="0"/>
          </a:p>
        </p:txBody>
      </p:sp>
      <p:sp>
        <p:nvSpPr>
          <p:cNvPr id="4" name="Slide Number Placeholder 3"/>
          <p:cNvSpPr>
            <a:spLocks noGrp="1"/>
          </p:cNvSpPr>
          <p:nvPr>
            <p:ph type="sldNum" sz="quarter" idx="12"/>
          </p:nvPr>
        </p:nvSpPr>
        <p:spPr/>
        <p:txBody>
          <a:bodyPr/>
          <a:lstStyle/>
          <a:p>
            <a:fld id="{9C2D23F5-6E04-DC4F-A4C9-F36FE5AA08C1}" type="slidenum">
              <a:rPr lang="en-US" smtClean="0"/>
              <a:pPr/>
              <a:t>1</a:t>
            </a:fld>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Ecosystems</a:t>
            </a:r>
            <a:endParaRPr lang="en-US" dirty="0"/>
          </a:p>
        </p:txBody>
      </p:sp>
      <p:pic>
        <p:nvPicPr>
          <p:cNvPr id="4" name="Content Placeholder 3" descr="DSC02764.JPG"/>
          <p:cNvPicPr>
            <a:picLocks noGrp="1" noChangeAspect="1"/>
          </p:cNvPicPr>
          <p:nvPr>
            <p:ph idx="1"/>
          </p:nvPr>
        </p:nvPicPr>
        <p:blipFill>
          <a:blip r:embed="rId2"/>
          <a:srcRect l="-18187" r="-18187"/>
          <a:stretch>
            <a:fillRect/>
          </a:stretch>
        </p:blipFill>
        <p:spPr>
          <a:xfrm>
            <a:off x="-1905000" y="1066800"/>
            <a:ext cx="12954000" cy="5791200"/>
          </a:xfrm>
        </p:spPr>
      </p:pic>
      <p:sp>
        <p:nvSpPr>
          <p:cNvPr id="3" name="Slide Number Placeholder 2"/>
          <p:cNvSpPr>
            <a:spLocks noGrp="1"/>
          </p:cNvSpPr>
          <p:nvPr>
            <p:ph type="sldNum" sz="quarter" idx="12"/>
          </p:nvPr>
        </p:nvSpPr>
        <p:spPr/>
        <p:txBody>
          <a:bodyPr/>
          <a:lstStyle/>
          <a:p>
            <a:fld id="{9C2D23F5-6E04-DC4F-A4C9-F36FE5AA08C1}" type="slidenum">
              <a:rPr lang="en-US" smtClean="0"/>
              <a:pPr/>
              <a:t>10</a:t>
            </a:fld>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ecosystem-v6.jpg"/>
          <p:cNvPicPr>
            <a:picLocks noGrp="1" noChangeAspect="1"/>
          </p:cNvPicPr>
          <p:nvPr>
            <p:ph idx="1"/>
          </p:nvPr>
        </p:nvPicPr>
        <p:blipFill>
          <a:blip r:embed="rId2"/>
          <a:srcRect l="-14274" r="-14274"/>
          <a:stretch>
            <a:fillRect/>
          </a:stretch>
        </p:blipFill>
        <p:spPr>
          <a:xfrm>
            <a:off x="-1295400" y="0"/>
            <a:ext cx="11811000" cy="6858000"/>
          </a:xfrm>
        </p:spPr>
      </p:pic>
      <p:sp>
        <p:nvSpPr>
          <p:cNvPr id="3" name="Slide Number Placeholder 2"/>
          <p:cNvSpPr>
            <a:spLocks noGrp="1"/>
          </p:cNvSpPr>
          <p:nvPr>
            <p:ph type="sldNum" sz="quarter" idx="12"/>
          </p:nvPr>
        </p:nvSpPr>
        <p:spPr/>
        <p:txBody>
          <a:bodyPr/>
          <a:lstStyle/>
          <a:p>
            <a:fld id="{9C2D23F5-6E04-DC4F-A4C9-F36FE5AA08C1}" type="slidenum">
              <a:rPr lang="en-US" smtClean="0"/>
              <a:pPr/>
              <a:t>11</a:t>
            </a:fld>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Abiotic</a:t>
            </a:r>
            <a:r>
              <a:rPr lang="en-US" dirty="0" smtClean="0"/>
              <a:t> Environment</a:t>
            </a:r>
            <a:endParaRPr lang="en-US" dirty="0"/>
          </a:p>
        </p:txBody>
      </p:sp>
      <p:sp>
        <p:nvSpPr>
          <p:cNvPr id="3" name="Content Placeholder 2"/>
          <p:cNvSpPr>
            <a:spLocks noGrp="1"/>
          </p:cNvSpPr>
          <p:nvPr>
            <p:ph idx="1"/>
          </p:nvPr>
        </p:nvSpPr>
        <p:spPr/>
        <p:txBody>
          <a:bodyPr/>
          <a:lstStyle/>
          <a:p>
            <a:r>
              <a:rPr lang="en-US" dirty="0" smtClean="0"/>
              <a:t>Radiation (Sun)</a:t>
            </a:r>
          </a:p>
          <a:p>
            <a:r>
              <a:rPr lang="en-US" dirty="0" smtClean="0"/>
              <a:t>Wind and water current</a:t>
            </a:r>
          </a:p>
          <a:p>
            <a:r>
              <a:rPr lang="en-US" dirty="0" smtClean="0"/>
              <a:t>Water </a:t>
            </a:r>
          </a:p>
          <a:p>
            <a:r>
              <a:rPr lang="en-US" dirty="0" smtClean="0"/>
              <a:t>Topography (mountains and valleys)</a:t>
            </a:r>
          </a:p>
          <a:p>
            <a:r>
              <a:rPr lang="en-US" dirty="0" smtClean="0"/>
              <a:t>Fire (controlled burning vs. wildfire)</a:t>
            </a:r>
          </a:p>
          <a:p>
            <a:r>
              <a:rPr lang="en-US" dirty="0" smtClean="0"/>
              <a:t>Tilt and revolution of the earth make seasons</a:t>
            </a:r>
          </a:p>
          <a:p>
            <a:r>
              <a:rPr lang="en-US" dirty="0" smtClean="0"/>
              <a:t>Erosion, volcanoes, earthquakes and floods.</a:t>
            </a:r>
          </a:p>
        </p:txBody>
      </p:sp>
      <p:sp>
        <p:nvSpPr>
          <p:cNvPr id="4" name="Slide Number Placeholder 3"/>
          <p:cNvSpPr>
            <a:spLocks noGrp="1"/>
          </p:cNvSpPr>
          <p:nvPr>
            <p:ph type="sldNum" sz="quarter" idx="12"/>
          </p:nvPr>
        </p:nvSpPr>
        <p:spPr/>
        <p:txBody>
          <a:bodyPr/>
          <a:lstStyle/>
          <a:p>
            <a:fld id="{9C2D23F5-6E04-DC4F-A4C9-F36FE5AA08C1}" type="slidenum">
              <a:rPr lang="en-US" smtClean="0"/>
              <a:pPr/>
              <a:t>12</a:t>
            </a:fld>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fall-tundra-with-mountains_4433.jpg"/>
          <p:cNvPicPr>
            <a:picLocks noGrp="1" noChangeAspect="1"/>
          </p:cNvPicPr>
          <p:nvPr>
            <p:ph idx="1"/>
          </p:nvPr>
        </p:nvPicPr>
        <p:blipFill>
          <a:blip r:embed="rId2"/>
          <a:srcRect l="-10028" r="-10028"/>
          <a:stretch>
            <a:fillRect/>
          </a:stretch>
        </p:blipFill>
        <p:spPr>
          <a:xfrm>
            <a:off x="-1219200" y="0"/>
            <a:ext cx="11465413" cy="6858000"/>
          </a:xfrm>
        </p:spPr>
      </p:pic>
      <p:sp>
        <p:nvSpPr>
          <p:cNvPr id="3" name="Slide Number Placeholder 2"/>
          <p:cNvSpPr>
            <a:spLocks noGrp="1"/>
          </p:cNvSpPr>
          <p:nvPr>
            <p:ph type="sldNum" sz="quarter" idx="12"/>
          </p:nvPr>
        </p:nvSpPr>
        <p:spPr/>
        <p:txBody>
          <a:bodyPr/>
          <a:lstStyle/>
          <a:p>
            <a:fld id="{9C2D23F5-6E04-DC4F-A4C9-F36FE5AA08C1}" type="slidenum">
              <a:rPr lang="en-US" smtClean="0"/>
              <a:pPr/>
              <a:t>13</a:t>
            </a:fld>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arizona_desert-1218.jpg"/>
          <p:cNvPicPr>
            <a:picLocks noGrp="1" noChangeAspect="1"/>
          </p:cNvPicPr>
          <p:nvPr>
            <p:ph idx="1"/>
          </p:nvPr>
        </p:nvPicPr>
        <p:blipFill>
          <a:blip r:embed="rId2"/>
          <a:srcRect l="-18187" r="-18187"/>
          <a:stretch>
            <a:fillRect/>
          </a:stretch>
        </p:blipFill>
        <p:spPr>
          <a:xfrm>
            <a:off x="-1905000" y="0"/>
            <a:ext cx="12885630" cy="7086600"/>
          </a:xfrm>
        </p:spPr>
      </p:pic>
      <p:sp>
        <p:nvSpPr>
          <p:cNvPr id="3" name="Slide Number Placeholder 2"/>
          <p:cNvSpPr>
            <a:spLocks noGrp="1"/>
          </p:cNvSpPr>
          <p:nvPr>
            <p:ph type="sldNum" sz="quarter" idx="12"/>
          </p:nvPr>
        </p:nvSpPr>
        <p:spPr/>
        <p:txBody>
          <a:bodyPr/>
          <a:lstStyle/>
          <a:p>
            <a:fld id="{9C2D23F5-6E04-DC4F-A4C9-F36FE5AA08C1}" type="slidenum">
              <a:rPr lang="en-US" smtClean="0"/>
              <a:pPr/>
              <a:t>14</a:t>
            </a:fld>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 Cycle??</a:t>
            </a:r>
            <a:endParaRPr lang="en-US" dirty="0"/>
          </a:p>
        </p:txBody>
      </p:sp>
      <p:pic>
        <p:nvPicPr>
          <p:cNvPr id="4" name="Content Placeholder 3" descr="water-cycle.jpg"/>
          <p:cNvPicPr>
            <a:picLocks noGrp="1" noChangeAspect="1"/>
          </p:cNvPicPr>
          <p:nvPr>
            <p:ph idx="1"/>
          </p:nvPr>
        </p:nvPicPr>
        <p:blipFill>
          <a:blip r:embed="rId2"/>
          <a:srcRect l="-14415" r="-14415"/>
          <a:stretch>
            <a:fillRect/>
          </a:stretch>
        </p:blipFill>
        <p:spPr/>
      </p:pic>
      <p:sp>
        <p:nvSpPr>
          <p:cNvPr id="3" name="Slide Number Placeholder 2"/>
          <p:cNvSpPr>
            <a:spLocks noGrp="1"/>
          </p:cNvSpPr>
          <p:nvPr>
            <p:ph type="sldNum" sz="quarter" idx="12"/>
          </p:nvPr>
        </p:nvSpPr>
        <p:spPr/>
        <p:txBody>
          <a:bodyPr/>
          <a:lstStyle/>
          <a:p>
            <a:fld id="{9C2D23F5-6E04-DC4F-A4C9-F36FE5AA08C1}" type="slidenum">
              <a:rPr lang="en-US" smtClean="0"/>
              <a:pPr/>
              <a:t>15</a:t>
            </a:fld>
            <a:endParaRPr 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 Cycle</a:t>
            </a:r>
            <a:endParaRPr lang="en-US" dirty="0"/>
          </a:p>
        </p:txBody>
      </p:sp>
      <p:pic>
        <p:nvPicPr>
          <p:cNvPr id="4" name="Content Placeholder 3" descr="water-cycle.gif"/>
          <p:cNvPicPr>
            <a:picLocks noGrp="1" noChangeAspect="1"/>
          </p:cNvPicPr>
          <p:nvPr>
            <p:ph idx="1"/>
          </p:nvPr>
        </p:nvPicPr>
        <p:blipFill>
          <a:blip r:embed="rId2"/>
          <a:srcRect l="-12012" r="-12012"/>
          <a:stretch>
            <a:fillRect/>
          </a:stretch>
        </p:blipFill>
        <p:spPr>
          <a:xfrm>
            <a:off x="-609600" y="1417638"/>
            <a:ext cx="10703306" cy="5257800"/>
          </a:xfrm>
        </p:spPr>
      </p:pic>
      <p:sp>
        <p:nvSpPr>
          <p:cNvPr id="3" name="Slide Number Placeholder 2"/>
          <p:cNvSpPr>
            <a:spLocks noGrp="1"/>
          </p:cNvSpPr>
          <p:nvPr>
            <p:ph type="sldNum" sz="quarter" idx="12"/>
          </p:nvPr>
        </p:nvSpPr>
        <p:spPr/>
        <p:txBody>
          <a:bodyPr/>
          <a:lstStyle/>
          <a:p>
            <a:fld id="{9C2D23F5-6E04-DC4F-A4C9-F36FE5AA08C1}" type="slidenum">
              <a:rPr lang="en-US" smtClean="0"/>
              <a:pPr/>
              <a:t>16</a:t>
            </a:fld>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Biotic Community</a:t>
            </a:r>
            <a:endParaRPr lang="en-US" dirty="0"/>
          </a:p>
        </p:txBody>
      </p:sp>
      <p:sp>
        <p:nvSpPr>
          <p:cNvPr id="3" name="Content Placeholder 2"/>
          <p:cNvSpPr>
            <a:spLocks noGrp="1"/>
          </p:cNvSpPr>
          <p:nvPr>
            <p:ph idx="1"/>
          </p:nvPr>
        </p:nvSpPr>
        <p:spPr/>
        <p:txBody>
          <a:bodyPr/>
          <a:lstStyle/>
          <a:p>
            <a:r>
              <a:rPr lang="en-US" dirty="0" smtClean="0"/>
              <a:t>All living things in an ecosystem</a:t>
            </a:r>
          </a:p>
          <a:p>
            <a:pPr>
              <a:buNone/>
            </a:pPr>
            <a:endParaRPr lang="en-US" dirty="0" smtClean="0"/>
          </a:p>
          <a:p>
            <a:r>
              <a:rPr lang="en-US" dirty="0" smtClean="0"/>
              <a:t>Population is all the members of the same type of living thing occupying the same geographic area at one time.</a:t>
            </a:r>
            <a:endParaRPr lang="en-US" dirty="0"/>
          </a:p>
        </p:txBody>
      </p:sp>
      <p:sp>
        <p:nvSpPr>
          <p:cNvPr id="4" name="Slide Number Placeholder 3"/>
          <p:cNvSpPr>
            <a:spLocks noGrp="1"/>
          </p:cNvSpPr>
          <p:nvPr>
            <p:ph type="sldNum" sz="quarter" idx="12"/>
          </p:nvPr>
        </p:nvSpPr>
        <p:spPr/>
        <p:txBody>
          <a:bodyPr/>
          <a:lstStyle/>
          <a:p>
            <a:fld id="{9C2D23F5-6E04-DC4F-A4C9-F36FE5AA08C1}" type="slidenum">
              <a:rPr lang="en-US" smtClean="0"/>
              <a:pPr/>
              <a:t>17</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strVal val="#ppt_w*2.5"/>
                                          </p:val>
                                        </p:tav>
                                        <p:tav tm="100000">
                                          <p:val>
                                            <p:strVal val="#ppt_w"/>
                                          </p:val>
                                        </p:tav>
                                      </p:tavLst>
                                    </p:anim>
                                    <p:anim calcmode="lin" valueType="num">
                                      <p:cBhvr>
                                        <p:cTn id="8" dur="500" fill="hold"/>
                                        <p:tgtEl>
                                          <p:spTgt spid="3">
                                            <p:txEl>
                                              <p:pRg st="0" end="0"/>
                                            </p:txEl>
                                          </p:spTgt>
                                        </p:tgtEl>
                                        <p:attrNameLst>
                                          <p:attrName>ppt_h</p:attrName>
                                        </p:attrNameLst>
                                      </p:cBhvr>
                                      <p:tavLst>
                                        <p:tav tm="0">
                                          <p:val>
                                            <p:strVal val="#ppt_h*0.01"/>
                                          </p:val>
                                        </p:tav>
                                        <p:tav tm="100000">
                                          <p:val>
                                            <p:strVal val="#ppt_h"/>
                                          </p:val>
                                        </p:tav>
                                      </p:tavLst>
                                    </p:anim>
                                    <p:anim calcmode="lin" valueType="num">
                                      <p:cBhvr>
                                        <p:cTn id="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0" dur="500" fill="hold"/>
                                        <p:tgtEl>
                                          <p:spTgt spid="3">
                                            <p:txEl>
                                              <p:pRg st="0" end="0"/>
                                            </p:txEl>
                                          </p:spTgt>
                                        </p:tgtEl>
                                        <p:attrNameLst>
                                          <p:attrName>ppt_y</p:attrName>
                                        </p:attrNameLst>
                                      </p:cBhvr>
                                      <p:tavLst>
                                        <p:tav tm="0">
                                          <p:val>
                                            <p:strVal val="#ppt_h+1"/>
                                          </p:val>
                                        </p:tav>
                                        <p:tav tm="100000">
                                          <p:val>
                                            <p:strVal val="#ppt_y"/>
                                          </p:val>
                                        </p:tav>
                                      </p:tavLst>
                                    </p:anim>
                                    <p:animEffect transition="in" filter="fade">
                                      <p:cBhvr>
                                        <p:cTn id="11" dur="500"/>
                                        <p:tgtEl>
                                          <p:spTgt spid="3">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Pencil Check"/>
                                        </p:tgtEl>
                                      </p:cMediaNode>
                                    </p:audio>
                                  </p:subTnLst>
                                </p:cTn>
                              </p:par>
                            </p:childTnLst>
                          </p:cTn>
                        </p:par>
                      </p:childTnLst>
                    </p:cTn>
                  </p:par>
                  <p:par>
                    <p:cTn id="12" fill="hold">
                      <p:stCondLst>
                        <p:cond delay="indefinite"/>
                      </p:stCondLst>
                      <p:childTnLst>
                        <p:par>
                          <p:cTn id="13" fill="hold">
                            <p:stCondLst>
                              <p:cond delay="0"/>
                            </p:stCondLst>
                            <p:childTnLst>
                              <p:par>
                                <p:cTn id="14" presetID="58" presetClass="entr" presetSubtype="0" accel="100000" fill="hold" grpId="0"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 calcmode="lin" valueType="num">
                                      <p:cBhvr>
                                        <p:cTn id="16" dur="500" fill="hold"/>
                                        <p:tgtEl>
                                          <p:spTgt spid="3">
                                            <p:txEl>
                                              <p:pRg st="2" end="2"/>
                                            </p:txEl>
                                          </p:spTgt>
                                        </p:tgtEl>
                                        <p:attrNameLst>
                                          <p:attrName>ppt_w</p:attrName>
                                        </p:attrNameLst>
                                      </p:cBhvr>
                                      <p:tavLst>
                                        <p:tav tm="0">
                                          <p:val>
                                            <p:strVal val="#ppt_w*2.5"/>
                                          </p:val>
                                        </p:tav>
                                        <p:tav tm="100000">
                                          <p:val>
                                            <p:strVal val="#ppt_w"/>
                                          </p:val>
                                        </p:tav>
                                      </p:tavLst>
                                    </p:anim>
                                    <p:anim calcmode="lin" valueType="num">
                                      <p:cBhvr>
                                        <p:cTn id="17" dur="500" fill="hold"/>
                                        <p:tgtEl>
                                          <p:spTgt spid="3">
                                            <p:txEl>
                                              <p:pRg st="2" end="2"/>
                                            </p:txEl>
                                          </p:spTgt>
                                        </p:tgtEl>
                                        <p:attrNameLst>
                                          <p:attrName>ppt_h</p:attrName>
                                        </p:attrNameLst>
                                      </p:cBhvr>
                                      <p:tavLst>
                                        <p:tav tm="0">
                                          <p:val>
                                            <p:strVal val="#ppt_h*0.01"/>
                                          </p:val>
                                        </p:tav>
                                        <p:tav tm="100000">
                                          <p:val>
                                            <p:strVal val="#ppt_h"/>
                                          </p:val>
                                        </p:tav>
                                      </p:tavLst>
                                    </p:anim>
                                    <p:anim calcmode="lin" valueType="num">
                                      <p:cBhvr>
                                        <p:cTn id="18"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500" fill="hold"/>
                                        <p:tgtEl>
                                          <p:spTgt spid="3">
                                            <p:txEl>
                                              <p:pRg st="2" end="2"/>
                                            </p:txEl>
                                          </p:spTgt>
                                        </p:tgtEl>
                                        <p:attrNameLst>
                                          <p:attrName>ppt_y</p:attrName>
                                        </p:attrNameLst>
                                      </p:cBhvr>
                                      <p:tavLst>
                                        <p:tav tm="0">
                                          <p:val>
                                            <p:strVal val="#ppt_h+1"/>
                                          </p:val>
                                        </p:tav>
                                        <p:tav tm="100000">
                                          <p:val>
                                            <p:strVal val="#ppt_y"/>
                                          </p:val>
                                        </p:tav>
                                      </p:tavLst>
                                    </p:anim>
                                    <p:animEffect transition="in" filter="fade">
                                      <p:cBhvr>
                                        <p:cTn id="20" dur="500"/>
                                        <p:tgtEl>
                                          <p:spTgt spid="3">
                                            <p:txEl>
                                              <p:pRg st="2" end="2"/>
                                            </p:txEl>
                                          </p:spTgt>
                                        </p:tgtEl>
                                      </p:cBhvr>
                                    </p:animEffect>
                                  </p:childTnLst>
                                  <p:subTnLst>
                                    <p:audio>
                                      <p:cMediaNode>
                                        <p:cTn display="0" masterRel="sameClick">
                                          <p:stCondLst>
                                            <p:cond evt="begin" delay="0">
                                              <p:tn val="14"/>
                                            </p:cond>
                                          </p:stCondLst>
                                          <p:endCondLst>
                                            <p:cond evt="onStopAudio" delay="0">
                                              <p:tgtEl>
                                                <p:sldTgt/>
                                              </p:tgtEl>
                                            </p:cond>
                                          </p:endCondLst>
                                        </p:cTn>
                                        <p:tgtEl>
                                          <p:sndTgt r:embed="rId2" name="Pencil Check"/>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Typical Pond Ecosystem</a:t>
            </a:r>
            <a:endParaRPr lang="en-US" dirty="0"/>
          </a:p>
        </p:txBody>
      </p:sp>
      <p:sp>
        <p:nvSpPr>
          <p:cNvPr id="3" name="Content Placeholder 2"/>
          <p:cNvSpPr>
            <a:spLocks noGrp="1"/>
          </p:cNvSpPr>
          <p:nvPr>
            <p:ph idx="1"/>
          </p:nvPr>
        </p:nvSpPr>
        <p:spPr/>
        <p:txBody>
          <a:bodyPr/>
          <a:lstStyle/>
          <a:p>
            <a:r>
              <a:rPr lang="en-US" dirty="0" smtClean="0"/>
              <a:t>Populations of lily pads, cattails, mosquitoes, frogs, turtles, hawks, fish.</a:t>
            </a:r>
          </a:p>
          <a:p>
            <a:endParaRPr lang="en-US" dirty="0" smtClean="0"/>
          </a:p>
          <a:p>
            <a:r>
              <a:rPr lang="en-US" dirty="0" smtClean="0"/>
              <a:t>What other Biotic (living) features could be in this Ecosystem?</a:t>
            </a:r>
            <a:endParaRPr lang="en-US" dirty="0"/>
          </a:p>
        </p:txBody>
      </p:sp>
      <p:sp>
        <p:nvSpPr>
          <p:cNvPr id="4" name="Slide Number Placeholder 3"/>
          <p:cNvSpPr>
            <a:spLocks noGrp="1"/>
          </p:cNvSpPr>
          <p:nvPr>
            <p:ph type="sldNum" sz="quarter" idx="12"/>
          </p:nvPr>
        </p:nvSpPr>
        <p:spPr/>
        <p:txBody>
          <a:bodyPr/>
          <a:lstStyle/>
          <a:p>
            <a:fld id="{9C2D23F5-6E04-DC4F-A4C9-F36FE5AA08C1}" type="slidenum">
              <a:rPr lang="en-US" smtClean="0"/>
              <a:pPr/>
              <a:t>18</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from="(-#ppt_w/2)" to="(#ppt_x)" calcmode="lin" valueType="num">
                                      <p:cBhvr>
                                        <p:cTn id="7" dur="600" fill="hold">
                                          <p:stCondLst>
                                            <p:cond delay="0"/>
                                          </p:stCondLst>
                                        </p:cTn>
                                        <p:tgtEl>
                                          <p:spTgt spid="3">
                                            <p:txEl>
                                              <p:pRg st="0" end="0"/>
                                            </p:txEl>
                                          </p:spTgt>
                                        </p:tgtEl>
                                        <p:attrNameLst>
                                          <p:attrName>ppt_x</p:attrName>
                                        </p:attrNameLst>
                                      </p:cBhvr>
                                    </p:anim>
                                    <p:anim from="0" to="-1.0" calcmode="lin" valueType="num">
                                      <p:cBhvr>
                                        <p:cTn id="8" dur="200" decel="50000" autoRev="1" fill="hold">
                                          <p:stCondLst>
                                            <p:cond delay="600"/>
                                          </p:stCondLst>
                                        </p:cTn>
                                        <p:tgtEl>
                                          <p:spTgt spid="3">
                                            <p:txEl>
                                              <p:pRg st="0" end="0"/>
                                            </p:txEl>
                                          </p:spTgt>
                                        </p:tgtEl>
                                        <p:attrNameLst>
                                          <p:attrName>xshear</p:attrName>
                                        </p:attrNameLst>
                                      </p:cBhvr>
                                    </p:anim>
                                    <p:animScale>
                                      <p:cBhvr>
                                        <p:cTn id="9" dur="200" decel="100000" autoRev="1" fill="hold">
                                          <p:stCondLst>
                                            <p:cond delay="600"/>
                                          </p:stCondLst>
                                        </p:cTn>
                                        <p:tgtEl>
                                          <p:spTgt spid="3">
                                            <p:txEl>
                                              <p:pRg st="0" end="0"/>
                                            </p:txEl>
                                          </p:spTgt>
                                        </p:tgtEl>
                                      </p:cBhvr>
                                      <p:from x="100000" y="100000"/>
                                      <p:to x="80000" y="100000"/>
                                    </p:animScale>
                                    <p:anim by="(#ppt_h/3+#ppt_w*0.1)" calcmode="lin" valueType="num">
                                      <p:cBhvr additive="sum">
                                        <p:cTn id="10" dur="200" decel="100000" autoRev="1" fill="hold">
                                          <p:stCondLst>
                                            <p:cond delay="600"/>
                                          </p:stCondLst>
                                        </p:cTn>
                                        <p:tgtEl>
                                          <p:spTgt spid="3">
                                            <p:txEl>
                                              <p:pRg st="0" end="0"/>
                                            </p:txEl>
                                          </p:spTgt>
                                        </p:tgtEl>
                                        <p:attrNameLst>
                                          <p:attrName>ppt_x</p:attrName>
                                        </p:attrNameLst>
                                      </p:cBhvr>
                                    </p:anim>
                                  </p:childTnLst>
                                  <p:subTnLst>
                                    <p:audio>
                                      <p:cMediaNode>
                                        <p:cTn display="0" masterRel="sameClick">
                                          <p:stCondLst>
                                            <p:cond evt="begin" delay="0">
                                              <p:tn val="5"/>
                                            </p:cond>
                                          </p:stCondLst>
                                          <p:endCondLst>
                                            <p:cond evt="onStopAudio" delay="0">
                                              <p:tgtEl>
                                                <p:sldTgt/>
                                              </p:tgtEl>
                                            </p:cond>
                                          </p:endCondLst>
                                        </p:cTn>
                                        <p:tgtEl>
                                          <p:sndTgt r:embed="rId2" name="Whoosh"/>
                                        </p:tgtEl>
                                      </p:cMediaNode>
                                    </p:audio>
                                  </p:subTnLst>
                                </p:cTn>
                              </p:par>
                            </p:childTnLst>
                          </p:cTn>
                        </p:par>
                      </p:childTnLst>
                    </p:cTn>
                  </p:par>
                  <p:par>
                    <p:cTn id="11" fill="hold">
                      <p:stCondLst>
                        <p:cond delay="indefinite"/>
                      </p:stCondLst>
                      <p:childTnLst>
                        <p:par>
                          <p:cTn id="12" fill="hold">
                            <p:stCondLst>
                              <p:cond delay="0"/>
                            </p:stCondLst>
                            <p:childTnLst>
                              <p:par>
                                <p:cTn id="13" presetID="34"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from="(-#ppt_w/2)" to="(#ppt_x)" calcmode="lin" valueType="num">
                                      <p:cBhvr>
                                        <p:cTn id="15" dur="600" fill="hold">
                                          <p:stCondLst>
                                            <p:cond delay="0"/>
                                          </p:stCondLst>
                                        </p:cTn>
                                        <p:tgtEl>
                                          <p:spTgt spid="3">
                                            <p:txEl>
                                              <p:pRg st="2" end="2"/>
                                            </p:txEl>
                                          </p:spTgt>
                                        </p:tgtEl>
                                        <p:attrNameLst>
                                          <p:attrName>ppt_x</p:attrName>
                                        </p:attrNameLst>
                                      </p:cBhvr>
                                    </p:anim>
                                    <p:anim from="0" to="-1.0" calcmode="lin" valueType="num">
                                      <p:cBhvr>
                                        <p:cTn id="16" dur="200" decel="50000" autoRev="1" fill="hold">
                                          <p:stCondLst>
                                            <p:cond delay="600"/>
                                          </p:stCondLst>
                                        </p:cTn>
                                        <p:tgtEl>
                                          <p:spTgt spid="3">
                                            <p:txEl>
                                              <p:pRg st="2" end="2"/>
                                            </p:txEl>
                                          </p:spTgt>
                                        </p:tgtEl>
                                        <p:attrNameLst>
                                          <p:attrName>xshear</p:attrName>
                                        </p:attrNameLst>
                                      </p:cBhvr>
                                    </p:anim>
                                    <p:animScale>
                                      <p:cBhvr>
                                        <p:cTn id="17" dur="200" decel="100000" autoRev="1" fill="hold">
                                          <p:stCondLst>
                                            <p:cond delay="600"/>
                                          </p:stCondLst>
                                        </p:cTn>
                                        <p:tgtEl>
                                          <p:spTgt spid="3">
                                            <p:txEl>
                                              <p:pRg st="2" end="2"/>
                                            </p:txEl>
                                          </p:spTgt>
                                        </p:tgtEl>
                                      </p:cBhvr>
                                      <p:from x="100000" y="100000"/>
                                      <p:to x="80000" y="100000"/>
                                    </p:animScale>
                                    <p:anim by="(#ppt_h/3+#ppt_w*0.1)" calcmode="lin" valueType="num">
                                      <p:cBhvr additive="sum">
                                        <p:cTn id="18" dur="200" decel="100000" autoRev="1" fill="hold">
                                          <p:stCondLst>
                                            <p:cond delay="600"/>
                                          </p:stCondLst>
                                        </p:cTn>
                                        <p:tgtEl>
                                          <p:spTgt spid="3">
                                            <p:txEl>
                                              <p:pRg st="2" end="2"/>
                                            </p:txEl>
                                          </p:spTgt>
                                        </p:tgtEl>
                                        <p:attrNameLst>
                                          <p:attrName>ppt_x</p:attrName>
                                        </p:attrNameLst>
                                      </p:cBhvr>
                                    </p:anim>
                                  </p:childTnLst>
                                  <p:subTnLst>
                                    <p:audio>
                                      <p:cMediaNode>
                                        <p:cTn display="0" masterRel="sameClick">
                                          <p:stCondLst>
                                            <p:cond evt="begin" delay="0">
                                              <p:tn val="13"/>
                                            </p:cond>
                                          </p:stCondLst>
                                          <p:endCondLst>
                                            <p:cond evt="onStopAudio" delay="0">
                                              <p:tgtEl>
                                                <p:sldTgt/>
                                              </p:tgtEl>
                                            </p:cond>
                                          </p:endCondLst>
                                        </p:cTn>
                                        <p:tgtEl>
                                          <p:sndTgt r:embed="rId2" name="Whoosh"/>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Pond-Ecosystem.jpg"/>
          <p:cNvPicPr>
            <a:picLocks noGrp="1" noChangeAspect="1"/>
          </p:cNvPicPr>
          <p:nvPr>
            <p:ph idx="1"/>
          </p:nvPr>
        </p:nvPicPr>
        <p:blipFill>
          <a:blip r:embed="rId2"/>
          <a:srcRect l="-82145" r="-82145"/>
          <a:stretch>
            <a:fillRect/>
          </a:stretch>
        </p:blipFill>
        <p:spPr>
          <a:xfrm>
            <a:off x="-2819400" y="0"/>
            <a:ext cx="15087600" cy="7025512"/>
          </a:xfrm>
        </p:spPr>
      </p:pic>
      <p:sp>
        <p:nvSpPr>
          <p:cNvPr id="3" name="Slide Number Placeholder 2"/>
          <p:cNvSpPr>
            <a:spLocks noGrp="1"/>
          </p:cNvSpPr>
          <p:nvPr>
            <p:ph type="sldNum" sz="quarter" idx="12"/>
          </p:nvPr>
        </p:nvSpPr>
        <p:spPr/>
        <p:txBody>
          <a:bodyPr/>
          <a:lstStyle/>
          <a:p>
            <a:fld id="{9C2D23F5-6E04-DC4F-A4C9-F36FE5AA08C1}" type="slidenum">
              <a:rPr lang="en-US" smtClean="0"/>
              <a:pPr/>
              <a:t>19</a:t>
            </a:fld>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Ecology?</a:t>
            </a:r>
            <a:endParaRPr lang="en-US" dirty="0"/>
          </a:p>
        </p:txBody>
      </p:sp>
      <p:sp>
        <p:nvSpPr>
          <p:cNvPr id="3" name="Content Placeholder 2"/>
          <p:cNvSpPr>
            <a:spLocks noGrp="1"/>
          </p:cNvSpPr>
          <p:nvPr>
            <p:ph idx="1"/>
          </p:nvPr>
        </p:nvSpPr>
        <p:spPr/>
        <p:txBody>
          <a:bodyPr/>
          <a:lstStyle/>
          <a:p>
            <a:r>
              <a:rPr lang="en-US" dirty="0" smtClean="0"/>
              <a:t>It is the study of nature.</a:t>
            </a:r>
          </a:p>
          <a:p>
            <a:r>
              <a:rPr lang="en-US" dirty="0" smtClean="0"/>
              <a:t>Use to be descriptive, but scientists started asking why?</a:t>
            </a:r>
          </a:p>
          <a:p>
            <a:r>
              <a:rPr lang="en-US" dirty="0" smtClean="0"/>
              <a:t>Polar bears only in Arctic and not Antarctic.</a:t>
            </a:r>
          </a:p>
          <a:p>
            <a:r>
              <a:rPr lang="en-US" dirty="0" smtClean="0"/>
              <a:t>Why? </a:t>
            </a:r>
          </a:p>
          <a:p>
            <a:r>
              <a:rPr lang="en-US" dirty="0" smtClean="0"/>
              <a:t>The migration is impossible. </a:t>
            </a:r>
            <a:endParaRPr lang="en-US" dirty="0"/>
          </a:p>
        </p:txBody>
      </p:sp>
      <p:sp>
        <p:nvSpPr>
          <p:cNvPr id="4" name="Slide Number Placeholder 3"/>
          <p:cNvSpPr>
            <a:spLocks noGrp="1"/>
          </p:cNvSpPr>
          <p:nvPr>
            <p:ph type="sldNum" sz="quarter" idx="12"/>
          </p:nvPr>
        </p:nvSpPr>
        <p:spPr/>
        <p:txBody>
          <a:bodyPr/>
          <a:lstStyle/>
          <a:p>
            <a:fld id="{9C2D23F5-6E04-DC4F-A4C9-F36FE5AA08C1}" type="slidenum">
              <a:rPr lang="en-US" smtClean="0"/>
              <a:pPr/>
              <a:t>2</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subTnLst>
                                    <p:audio>
                                      <p:cMediaNode>
                                        <p:cTn display="0" masterRel="sameClick">
                                          <p:stCondLst>
                                            <p:cond evt="begin" delay="0">
                                              <p:tn val="5"/>
                                            </p:cond>
                                          </p:stCondLst>
                                          <p:endCondLst>
                                            <p:cond evt="onStopAudio" delay="0">
                                              <p:tgtEl>
                                                <p:sldTgt/>
                                              </p:tgtEl>
                                            </p:cond>
                                          </p:endCondLst>
                                        </p:cTn>
                                        <p:tgtEl>
                                          <p:sndTgt r:embed="rId2" name="Here It Is"/>
                                        </p:tgtEl>
                                      </p:cMediaNode>
                                    </p:audio>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subTnLst>
                                    <p:audio>
                                      <p:cMediaNode>
                                        <p:cTn display="0" masterRel="sameClick">
                                          <p:stCondLst>
                                            <p:cond evt="begin" delay="0">
                                              <p:tn val="9"/>
                                            </p:cond>
                                          </p:stCondLst>
                                          <p:endCondLst>
                                            <p:cond evt="onStopAudio" delay="0">
                                              <p:tgtEl>
                                                <p:sldTgt/>
                                              </p:tgtEl>
                                            </p:cond>
                                          </p:endCondLst>
                                        </p:cTn>
                                        <p:tgtEl>
                                          <p:sndTgt r:embed="rId2" name="Here It Is"/>
                                        </p:tgtEl>
                                      </p:cMediaNode>
                                    </p:audio>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subTnLst>
                                    <p:audio>
                                      <p:cMediaNode>
                                        <p:cTn display="0" masterRel="sameClick">
                                          <p:stCondLst>
                                            <p:cond evt="begin" delay="0">
                                              <p:tn val="13"/>
                                            </p:cond>
                                          </p:stCondLst>
                                          <p:endCondLst>
                                            <p:cond evt="onStopAudio" delay="0">
                                              <p:tgtEl>
                                                <p:sldTgt/>
                                              </p:tgtEl>
                                            </p:cond>
                                          </p:endCondLst>
                                        </p:cTn>
                                        <p:tgtEl>
                                          <p:sndTgt r:embed="rId2" name="Here It Is"/>
                                        </p:tgtEl>
                                      </p:cMediaNode>
                                    </p:audio>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subTnLst>
                                    <p:audio>
                                      <p:cMediaNode>
                                        <p:cTn display="0" masterRel="sameClick">
                                          <p:stCondLst>
                                            <p:cond evt="begin" delay="0">
                                              <p:tn val="17"/>
                                            </p:cond>
                                          </p:stCondLst>
                                          <p:endCondLst>
                                            <p:cond evt="onStopAudio" delay="0">
                                              <p:tgtEl>
                                                <p:sldTgt/>
                                              </p:tgtEl>
                                            </p:cond>
                                          </p:endCondLst>
                                        </p:cTn>
                                        <p:tgtEl>
                                          <p:sndTgt r:embed="rId2" name="Here It Is"/>
                                        </p:tgtEl>
                                      </p:cMediaNode>
                                    </p:audio>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subTnLst>
                                    <p:audio>
                                      <p:cMediaNode>
                                        <p:cTn display="0" masterRel="sameClick">
                                          <p:stCondLst>
                                            <p:cond evt="begin" delay="0">
                                              <p:tn val="21"/>
                                            </p:cond>
                                          </p:stCondLst>
                                          <p:endCondLst>
                                            <p:cond evt="onStopAudio" delay="0">
                                              <p:tgtEl>
                                                <p:sldTgt/>
                                              </p:tgtEl>
                                            </p:cond>
                                          </p:endCondLst>
                                        </p:cTn>
                                        <p:tgtEl>
                                          <p:sndTgt r:embed="rId2" name="Here It Is"/>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Population Information</a:t>
            </a:r>
            <a:endParaRPr lang="en-US" dirty="0"/>
          </a:p>
        </p:txBody>
      </p:sp>
      <p:sp>
        <p:nvSpPr>
          <p:cNvPr id="3" name="Content Placeholder 2"/>
          <p:cNvSpPr>
            <a:spLocks noGrp="1"/>
          </p:cNvSpPr>
          <p:nvPr>
            <p:ph idx="1"/>
          </p:nvPr>
        </p:nvSpPr>
        <p:spPr/>
        <p:txBody>
          <a:bodyPr/>
          <a:lstStyle/>
          <a:p>
            <a:r>
              <a:rPr lang="en-US" dirty="0" smtClean="0"/>
              <a:t>Sum or total in an area – How many total rabbits in Australia?</a:t>
            </a:r>
          </a:p>
          <a:p>
            <a:r>
              <a:rPr lang="en-US" dirty="0" smtClean="0"/>
              <a:t>Density – How many per square mile?</a:t>
            </a:r>
          </a:p>
          <a:p>
            <a:r>
              <a:rPr lang="en-US" dirty="0" smtClean="0"/>
              <a:t>Arrangement – They noticed more rabbits by the fence area.</a:t>
            </a:r>
          </a:p>
          <a:p>
            <a:r>
              <a:rPr lang="en-US" dirty="0" smtClean="0"/>
              <a:t>Changes over time like birth rate, death rate, life expectancy.</a:t>
            </a:r>
            <a:endParaRPr lang="en-US" dirty="0"/>
          </a:p>
        </p:txBody>
      </p:sp>
      <p:sp>
        <p:nvSpPr>
          <p:cNvPr id="4" name="Slide Number Placeholder 3"/>
          <p:cNvSpPr>
            <a:spLocks noGrp="1"/>
          </p:cNvSpPr>
          <p:nvPr>
            <p:ph type="sldNum" sz="quarter" idx="12"/>
          </p:nvPr>
        </p:nvSpPr>
        <p:spPr/>
        <p:txBody>
          <a:bodyPr/>
          <a:lstStyle/>
          <a:p>
            <a:fld id="{9C2D23F5-6E04-DC4F-A4C9-F36FE5AA08C1}" type="slidenum">
              <a:rPr lang="en-US" smtClean="0"/>
              <a:pPr/>
              <a:t>20</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Ricochet"/>
                                        </p:tgtEl>
                                      </p:cMediaNode>
                                    </p:audio>
                                  </p:sub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3">
                                            <p:txEl>
                                              <p:pRg st="1" end="1"/>
                                            </p:txEl>
                                          </p:spTgt>
                                        </p:tgtEl>
                                        <p:attrNameLst>
                                          <p:attrName>style.visibility</p:attrName>
                                        </p:attrNameLst>
                                      </p:cBhvr>
                                      <p:to>
                                        <p:strVal val="visible"/>
                                      </p:to>
                                    </p:set>
                                    <p:anim calcmode="lin" valueType="num">
                                      <p:cBhvr>
                                        <p:cTn id="16" dur="500" fill="hold"/>
                                        <p:tgtEl>
                                          <p:spTgt spid="3">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
                                            <p:txEl>
                                              <p:pRg st="1" end="1"/>
                                            </p:txEl>
                                          </p:spTgt>
                                        </p:tgtEl>
                                        <p:attrNameLst>
                                          <p:attrName>ppt_y</p:attrName>
                                        </p:attrNameLst>
                                      </p:cBhvr>
                                      <p:tavLst>
                                        <p:tav tm="0">
                                          <p:val>
                                            <p:strVal val="#ppt_y"/>
                                          </p:val>
                                        </p:tav>
                                        <p:tav tm="100000">
                                          <p:val>
                                            <p:strVal val="#ppt_y"/>
                                          </p:val>
                                        </p:tav>
                                      </p:tavLst>
                                    </p:anim>
                                    <p:anim calcmode="lin" valueType="num">
                                      <p:cBhvr>
                                        <p:cTn id="18" dur="500" fill="hold"/>
                                        <p:tgtEl>
                                          <p:spTgt spid="3">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3">
                                            <p:txEl>
                                              <p:pRg st="1" end="1"/>
                                            </p:txEl>
                                          </p:spTgt>
                                        </p:tgtEl>
                                      </p:cBhvr>
                                    </p:animEffect>
                                  </p:childTnLst>
                                  <p:subTnLst>
                                    <p:audio>
                                      <p:cMediaNode>
                                        <p:cTn display="0" masterRel="sameClick">
                                          <p:stCondLst>
                                            <p:cond evt="begin" delay="0">
                                              <p:tn val="14"/>
                                            </p:cond>
                                          </p:stCondLst>
                                          <p:endCondLst>
                                            <p:cond evt="onStopAudio" delay="0">
                                              <p:tgtEl>
                                                <p:sldTgt/>
                                              </p:tgtEl>
                                            </p:cond>
                                          </p:endCondLst>
                                        </p:cTn>
                                        <p:tgtEl>
                                          <p:sndTgt r:embed="rId2" name="Ricochet"/>
                                        </p:tgtEl>
                                      </p:cMediaNode>
                                    </p:audio>
                                  </p:sub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p:cTn id="25"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7"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3">
                                            <p:txEl>
                                              <p:pRg st="2" end="2"/>
                                            </p:txEl>
                                          </p:spTgt>
                                        </p:tgtEl>
                                      </p:cBhvr>
                                    </p:animEffect>
                                  </p:childTnLst>
                                  <p:subTnLst>
                                    <p:audio>
                                      <p:cMediaNode>
                                        <p:cTn display="0" masterRel="sameClick">
                                          <p:stCondLst>
                                            <p:cond evt="begin" delay="0">
                                              <p:tn val="23"/>
                                            </p:cond>
                                          </p:stCondLst>
                                          <p:endCondLst>
                                            <p:cond evt="onStopAudio" delay="0">
                                              <p:tgtEl>
                                                <p:sldTgt/>
                                              </p:tgtEl>
                                            </p:cond>
                                          </p:endCondLst>
                                        </p:cTn>
                                        <p:tgtEl>
                                          <p:sndTgt r:embed="rId2" name="Ricochet"/>
                                        </p:tgtEl>
                                      </p:cMediaNode>
                                    </p:audio>
                                  </p:subTnLst>
                                </p:cTn>
                              </p:par>
                            </p:childTnLst>
                          </p:cTn>
                        </p:par>
                      </p:childTnLst>
                    </p:cTn>
                  </p:par>
                  <p:par>
                    <p:cTn id="30" fill="hold">
                      <p:stCondLst>
                        <p:cond delay="indefinite"/>
                      </p:stCondLst>
                      <p:childTnLst>
                        <p:par>
                          <p:cTn id="31" fill="hold">
                            <p:stCondLst>
                              <p:cond delay="0"/>
                            </p:stCondLst>
                            <p:childTnLst>
                              <p:par>
                                <p:cTn id="32" presetID="41" presetClass="entr" presetSubtype="0" fill="hold" grpId="0" nodeType="clickEffect">
                                  <p:stCondLst>
                                    <p:cond delay="0"/>
                                  </p:stCondLst>
                                  <p:iterate type="lt">
                                    <p:tmPct val="10000"/>
                                  </p:iterate>
                                  <p:childTnLst>
                                    <p:set>
                                      <p:cBhvr>
                                        <p:cTn id="33" dur="1" fill="hold">
                                          <p:stCondLst>
                                            <p:cond delay="0"/>
                                          </p:stCondLst>
                                        </p:cTn>
                                        <p:tgtEl>
                                          <p:spTgt spid="3">
                                            <p:txEl>
                                              <p:pRg st="3" end="3"/>
                                            </p:txEl>
                                          </p:spTgt>
                                        </p:tgtEl>
                                        <p:attrNameLst>
                                          <p:attrName>style.visibility</p:attrName>
                                        </p:attrNameLst>
                                      </p:cBhvr>
                                      <p:to>
                                        <p:strVal val="visible"/>
                                      </p:to>
                                    </p:set>
                                    <p:anim calcmode="lin" valueType="num">
                                      <p:cBhvr>
                                        <p:cTn id="34" dur="500" fill="hold"/>
                                        <p:tgtEl>
                                          <p:spTgt spid="3">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3">
                                            <p:txEl>
                                              <p:pRg st="3" end="3"/>
                                            </p:txEl>
                                          </p:spTgt>
                                        </p:tgtEl>
                                        <p:attrNameLst>
                                          <p:attrName>ppt_y</p:attrName>
                                        </p:attrNameLst>
                                      </p:cBhvr>
                                      <p:tavLst>
                                        <p:tav tm="0">
                                          <p:val>
                                            <p:strVal val="#ppt_y"/>
                                          </p:val>
                                        </p:tav>
                                        <p:tav tm="100000">
                                          <p:val>
                                            <p:strVal val="#ppt_y"/>
                                          </p:val>
                                        </p:tav>
                                      </p:tavLst>
                                    </p:anim>
                                    <p:anim calcmode="lin" valueType="num">
                                      <p:cBhvr>
                                        <p:cTn id="36" dur="500" fill="hold"/>
                                        <p:tgtEl>
                                          <p:spTgt spid="3">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3">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3">
                                            <p:txEl>
                                              <p:pRg st="3" end="3"/>
                                            </p:txEl>
                                          </p:spTgt>
                                        </p:tgtEl>
                                      </p:cBhvr>
                                    </p:animEffect>
                                  </p:childTnLst>
                                  <p:subTnLst>
                                    <p:audio>
                                      <p:cMediaNode>
                                        <p:cTn display="0" masterRel="sameClick">
                                          <p:stCondLst>
                                            <p:cond evt="begin" delay="0">
                                              <p:tn val="32"/>
                                            </p:cond>
                                          </p:stCondLst>
                                          <p:endCondLst>
                                            <p:cond evt="onStopAudio" delay="0">
                                              <p:tgtEl>
                                                <p:sldTgt/>
                                              </p:tgtEl>
                                            </p:cond>
                                          </p:endCondLst>
                                        </p:cTn>
                                        <p:tgtEl>
                                          <p:sndTgt r:embed="rId2" name="Ricochet"/>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point</a:t>
            </a:r>
            <a:endParaRPr lang="en-US" dirty="0"/>
          </a:p>
        </p:txBody>
      </p:sp>
      <p:sp>
        <p:nvSpPr>
          <p:cNvPr id="3" name="Content Placeholder 2"/>
          <p:cNvSpPr>
            <a:spLocks noGrp="1"/>
          </p:cNvSpPr>
          <p:nvPr>
            <p:ph idx="1"/>
          </p:nvPr>
        </p:nvSpPr>
        <p:spPr/>
        <p:txBody>
          <a:bodyPr/>
          <a:lstStyle/>
          <a:p>
            <a:r>
              <a:rPr lang="en-US" dirty="0" smtClean="0"/>
              <a:t>Almost every living thing affects all the other living things within its ecosystem.  </a:t>
            </a:r>
          </a:p>
          <a:p>
            <a:r>
              <a:rPr lang="en-US" dirty="0" smtClean="0"/>
              <a:t>Ex. Bees pollinate clover, clover supports bacteria that help put nitrogen compounds into the soil, without the nitrogen compounds the grass would not grow and the grass eating animals would not have anything to eat.</a:t>
            </a:r>
          </a:p>
          <a:p>
            <a:r>
              <a:rPr lang="en-US" dirty="0" smtClean="0"/>
              <a:t>One missing link and this chain falls apart</a:t>
            </a:r>
            <a:endParaRPr lang="en-US" dirty="0"/>
          </a:p>
        </p:txBody>
      </p:sp>
      <p:sp>
        <p:nvSpPr>
          <p:cNvPr id="4" name="Slide Number Placeholder 3"/>
          <p:cNvSpPr>
            <a:spLocks noGrp="1"/>
          </p:cNvSpPr>
          <p:nvPr>
            <p:ph type="sldNum" sz="quarter" idx="12"/>
          </p:nvPr>
        </p:nvSpPr>
        <p:spPr/>
        <p:txBody>
          <a:bodyPr/>
          <a:lstStyle/>
          <a:p>
            <a:fld id="{9C2D23F5-6E04-DC4F-A4C9-F36FE5AA08C1}" type="slidenum">
              <a:rPr lang="en-US" smtClean="0"/>
              <a:pPr/>
              <a:t>21</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subTnLst>
                                    <p:audio>
                                      <p:cMediaNode>
                                        <p:cTn display="0" masterRel="sameClick">
                                          <p:stCondLst>
                                            <p:cond evt="begin" delay="0">
                                              <p:tn val="5"/>
                                            </p:cond>
                                          </p:stCondLst>
                                          <p:endCondLst>
                                            <p:cond evt="onStopAudio" delay="0">
                                              <p:tgtEl>
                                                <p:sldTgt/>
                                              </p:tgtEl>
                                            </p:cond>
                                          </p:endCondLst>
                                        </p:cTn>
                                        <p:tgtEl>
                                          <p:sndTgt r:embed="rId2" name="Ooooh"/>
                                        </p:tgtEl>
                                      </p:cMediaNode>
                                    </p:audio>
                                  </p:sub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subTnLst>
                                    <p:audio>
                                      <p:cMediaNode>
                                        <p:cTn display="0" masterRel="sameClick">
                                          <p:stCondLst>
                                            <p:cond evt="begin" delay="0">
                                              <p:tn val="23"/>
                                            </p:cond>
                                          </p:stCondLst>
                                          <p:endCondLst>
                                            <p:cond evt="onStopAudio" delay="0">
                                              <p:tgtEl>
                                                <p:sldTgt/>
                                              </p:tgtEl>
                                            </p:cond>
                                          </p:endCondLst>
                                        </p:cTn>
                                        <p:tgtEl>
                                          <p:sndTgt r:embed="rId2" name="Ooooh"/>
                                        </p:tgtEl>
                                      </p:cMediaNode>
                                    </p:audio>
                                  </p:sub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animEffect transition="in" filter="wipe(down)">
                                      <p:cBhvr>
                                        <p:cTn id="43" dur="580">
                                          <p:stCondLst>
                                            <p:cond delay="0"/>
                                          </p:stCondLst>
                                        </p:cTn>
                                        <p:tgtEl>
                                          <p:spTgt spid="3">
                                            <p:txEl>
                                              <p:pRg st="2" end="2"/>
                                            </p:txEl>
                                          </p:spTgt>
                                        </p:tgtEl>
                                      </p:cBhvr>
                                    </p:animEffect>
                                    <p:anim calcmode="lin" valueType="num">
                                      <p:cBhvr>
                                        <p:cTn id="44"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2" end="2"/>
                                            </p:txEl>
                                          </p:spTgt>
                                        </p:tgtEl>
                                      </p:cBhvr>
                                      <p:to x="100000" y="60000"/>
                                    </p:animScale>
                                    <p:animScale>
                                      <p:cBhvr>
                                        <p:cTn id="50" dur="166" decel="50000">
                                          <p:stCondLst>
                                            <p:cond delay="676"/>
                                          </p:stCondLst>
                                        </p:cTn>
                                        <p:tgtEl>
                                          <p:spTgt spid="3">
                                            <p:txEl>
                                              <p:pRg st="2" end="2"/>
                                            </p:txEl>
                                          </p:spTgt>
                                        </p:tgtEl>
                                      </p:cBhvr>
                                      <p:to x="100000" y="100000"/>
                                    </p:animScale>
                                    <p:animScale>
                                      <p:cBhvr>
                                        <p:cTn id="51" dur="26">
                                          <p:stCondLst>
                                            <p:cond delay="1312"/>
                                          </p:stCondLst>
                                        </p:cTn>
                                        <p:tgtEl>
                                          <p:spTgt spid="3">
                                            <p:txEl>
                                              <p:pRg st="2" end="2"/>
                                            </p:txEl>
                                          </p:spTgt>
                                        </p:tgtEl>
                                      </p:cBhvr>
                                      <p:to x="100000" y="80000"/>
                                    </p:animScale>
                                    <p:animScale>
                                      <p:cBhvr>
                                        <p:cTn id="52" dur="166" decel="50000">
                                          <p:stCondLst>
                                            <p:cond delay="1338"/>
                                          </p:stCondLst>
                                        </p:cTn>
                                        <p:tgtEl>
                                          <p:spTgt spid="3">
                                            <p:txEl>
                                              <p:pRg st="2" end="2"/>
                                            </p:txEl>
                                          </p:spTgt>
                                        </p:tgtEl>
                                      </p:cBhvr>
                                      <p:to x="100000" y="100000"/>
                                    </p:animScale>
                                    <p:animScale>
                                      <p:cBhvr>
                                        <p:cTn id="53" dur="26">
                                          <p:stCondLst>
                                            <p:cond delay="1642"/>
                                          </p:stCondLst>
                                        </p:cTn>
                                        <p:tgtEl>
                                          <p:spTgt spid="3">
                                            <p:txEl>
                                              <p:pRg st="2" end="2"/>
                                            </p:txEl>
                                          </p:spTgt>
                                        </p:tgtEl>
                                      </p:cBhvr>
                                      <p:to x="100000" y="90000"/>
                                    </p:animScale>
                                    <p:animScale>
                                      <p:cBhvr>
                                        <p:cTn id="54" dur="166" decel="50000">
                                          <p:stCondLst>
                                            <p:cond delay="1668"/>
                                          </p:stCondLst>
                                        </p:cTn>
                                        <p:tgtEl>
                                          <p:spTgt spid="3">
                                            <p:txEl>
                                              <p:pRg st="2" end="2"/>
                                            </p:txEl>
                                          </p:spTgt>
                                        </p:tgtEl>
                                      </p:cBhvr>
                                      <p:to x="100000" y="100000"/>
                                    </p:animScale>
                                    <p:animScale>
                                      <p:cBhvr>
                                        <p:cTn id="55" dur="26">
                                          <p:stCondLst>
                                            <p:cond delay="1808"/>
                                          </p:stCondLst>
                                        </p:cTn>
                                        <p:tgtEl>
                                          <p:spTgt spid="3">
                                            <p:txEl>
                                              <p:pRg st="2" end="2"/>
                                            </p:txEl>
                                          </p:spTgt>
                                        </p:tgtEl>
                                      </p:cBhvr>
                                      <p:to x="100000" y="95000"/>
                                    </p:animScale>
                                    <p:animScale>
                                      <p:cBhvr>
                                        <p:cTn id="56" dur="166" decel="50000">
                                          <p:stCondLst>
                                            <p:cond delay="1834"/>
                                          </p:stCondLst>
                                        </p:cTn>
                                        <p:tgtEl>
                                          <p:spTgt spid="3">
                                            <p:txEl>
                                              <p:pRg st="2" end="2"/>
                                            </p:txEl>
                                          </p:spTgt>
                                        </p:tgtEl>
                                      </p:cBhvr>
                                      <p:to x="100000" y="100000"/>
                                    </p:animScale>
                                  </p:childTnLst>
                                  <p:subTnLst>
                                    <p:audio>
                                      <p:cMediaNode>
                                        <p:cTn display="0" masterRel="sameClick">
                                          <p:stCondLst>
                                            <p:cond evt="begin" delay="0">
                                              <p:tn val="41"/>
                                            </p:cond>
                                          </p:stCondLst>
                                          <p:endCondLst>
                                            <p:cond evt="onStopAudio" delay="0">
                                              <p:tgtEl>
                                                <p:sldTgt/>
                                              </p:tgtEl>
                                            </p:cond>
                                          </p:endCondLst>
                                        </p:cTn>
                                        <p:tgtEl>
                                          <p:sndTgt r:embed="rId2" name="Ooooh"/>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143000"/>
          </a:xfrm>
        </p:spPr>
        <p:txBody>
          <a:bodyPr>
            <a:normAutofit fontScale="90000"/>
          </a:bodyPr>
          <a:lstStyle/>
          <a:p>
            <a:r>
              <a:rPr lang="en-US" dirty="0" smtClean="0"/>
              <a:t>The number of populations</a:t>
            </a:r>
            <a:br>
              <a:rPr lang="en-US" dirty="0" smtClean="0"/>
            </a:br>
            <a:r>
              <a:rPr lang="en-US" dirty="0" smtClean="0"/>
              <a:t>in an ecosystem </a:t>
            </a:r>
            <a:br>
              <a:rPr lang="en-US" dirty="0" smtClean="0"/>
            </a:br>
            <a:r>
              <a:rPr lang="en-US" dirty="0" smtClean="0"/>
              <a:t>Swamp vs. Cornfield</a:t>
            </a:r>
            <a:br>
              <a:rPr lang="en-US" dirty="0" smtClean="0"/>
            </a:br>
            <a:r>
              <a:rPr lang="en-US" dirty="0" smtClean="0"/>
              <a:t>Which has more populations?</a:t>
            </a:r>
            <a:endParaRPr lang="en-US" dirty="0"/>
          </a:p>
        </p:txBody>
      </p:sp>
      <p:pic>
        <p:nvPicPr>
          <p:cNvPr id="4" name="Content Placeholder 3" descr="swamp_shaded.jpg"/>
          <p:cNvPicPr>
            <a:picLocks noGrp="1" noChangeAspect="1"/>
          </p:cNvPicPr>
          <p:nvPr>
            <p:ph idx="1"/>
          </p:nvPr>
        </p:nvPicPr>
        <p:blipFill>
          <a:blip r:embed="rId2"/>
          <a:srcRect l="-18187" r="-18187"/>
          <a:stretch>
            <a:fillRect/>
          </a:stretch>
        </p:blipFill>
        <p:spPr>
          <a:xfrm>
            <a:off x="-762000" y="3538538"/>
            <a:ext cx="6019800" cy="3319462"/>
          </a:xfrm>
        </p:spPr>
      </p:pic>
      <p:pic>
        <p:nvPicPr>
          <p:cNvPr id="5" name="Picture 4" descr="Cornfield.jpg"/>
          <p:cNvPicPr>
            <a:picLocks noChangeAspect="1"/>
          </p:cNvPicPr>
          <p:nvPr/>
        </p:nvPicPr>
        <p:blipFill>
          <a:blip r:embed="rId3"/>
          <a:stretch>
            <a:fillRect/>
          </a:stretch>
        </p:blipFill>
        <p:spPr>
          <a:xfrm>
            <a:off x="4495800" y="3538538"/>
            <a:ext cx="4648200" cy="3319462"/>
          </a:xfrm>
          <a:prstGeom prst="rect">
            <a:avLst/>
          </a:prstGeom>
        </p:spPr>
      </p:pic>
      <p:sp>
        <p:nvSpPr>
          <p:cNvPr id="3" name="Slide Number Placeholder 2"/>
          <p:cNvSpPr>
            <a:spLocks noGrp="1"/>
          </p:cNvSpPr>
          <p:nvPr>
            <p:ph type="sldNum" sz="quarter" idx="12"/>
          </p:nvPr>
        </p:nvSpPr>
        <p:spPr/>
        <p:txBody>
          <a:bodyPr/>
          <a:lstStyle/>
          <a:p>
            <a:fld id="{9C2D23F5-6E04-DC4F-A4C9-F36FE5AA08C1}" type="slidenum">
              <a:rPr lang="en-US" smtClean="0"/>
              <a:pPr/>
              <a:t>22</a:t>
            </a:fld>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Producers and Consumers</a:t>
            </a:r>
            <a:endParaRPr lang="en-US" dirty="0"/>
          </a:p>
        </p:txBody>
      </p:sp>
      <p:sp>
        <p:nvSpPr>
          <p:cNvPr id="3" name="Content Placeholder 2"/>
          <p:cNvSpPr>
            <a:spLocks noGrp="1"/>
          </p:cNvSpPr>
          <p:nvPr>
            <p:ph idx="1"/>
          </p:nvPr>
        </p:nvSpPr>
        <p:spPr/>
        <p:txBody>
          <a:bodyPr/>
          <a:lstStyle/>
          <a:p>
            <a:r>
              <a:rPr lang="en-US" dirty="0" smtClean="0"/>
              <a:t>Producers carry on Photosynthesis to produce sugar.</a:t>
            </a:r>
          </a:p>
          <a:p>
            <a:pPr>
              <a:buNone/>
            </a:pPr>
            <a:endParaRPr lang="en-US" dirty="0" smtClean="0"/>
          </a:p>
          <a:p>
            <a:r>
              <a:rPr lang="en-US" dirty="0" smtClean="0"/>
              <a:t>Productivity is the rate of photosynthesis carried on by its producers.  Dry Desert is not very productive versus the Amazon Rain Forest.</a:t>
            </a:r>
          </a:p>
          <a:p>
            <a:endParaRPr lang="en-US" dirty="0"/>
          </a:p>
        </p:txBody>
      </p:sp>
      <p:sp>
        <p:nvSpPr>
          <p:cNvPr id="4" name="Slide Number Placeholder 3"/>
          <p:cNvSpPr>
            <a:spLocks noGrp="1"/>
          </p:cNvSpPr>
          <p:nvPr>
            <p:ph type="sldNum" sz="quarter" idx="12"/>
          </p:nvPr>
        </p:nvSpPr>
        <p:spPr/>
        <p:txBody>
          <a:bodyPr/>
          <a:lstStyle/>
          <a:p>
            <a:fld id="{9C2D23F5-6E04-DC4F-A4C9-F36FE5AA08C1}" type="slidenum">
              <a:rPr lang="en-US" smtClean="0"/>
              <a:pPr/>
              <a:t>23</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3">
                                            <p:txEl>
                                              <p:pRg st="0" end="0"/>
                                            </p:txEl>
                                          </p:spTgt>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
                                          </p:val>
                                        </p:tav>
                                        <p:tav tm="100000">
                                          <p:val>
                                            <p:strVal val="#ppt_y"/>
                                          </p:val>
                                        </p:tav>
                                      </p:tavLst>
                                    </p:anim>
                                    <p:animEffect transition="in" filter="fade">
                                      <p:cBhvr>
                                        <p:cTn id="10" dur="1000"/>
                                        <p:tgtEl>
                                          <p:spTgt spid="3">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Phaser"/>
                                        </p:tgtEl>
                                      </p:cMediaNode>
                                    </p:audio>
                                  </p:subTnLst>
                                </p:cTn>
                              </p:par>
                            </p:childTnLst>
                          </p:cTn>
                        </p:par>
                      </p:childTnLst>
                    </p:cTn>
                  </p:par>
                  <p:par>
                    <p:cTn id="11" fill="hold">
                      <p:stCondLst>
                        <p:cond delay="indefinite"/>
                      </p:stCondLst>
                      <p:childTnLst>
                        <p:par>
                          <p:cTn id="12" fill="hold">
                            <p:stCondLst>
                              <p:cond delay="0"/>
                            </p:stCondLst>
                            <p:childTnLst>
                              <p:par>
                                <p:cTn id="13" presetID="48" presetClass="entr" presetSubtype="0" accel="5000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p:cTn id="15" dur="1000" fill="hold"/>
                                        <p:tgtEl>
                                          <p:spTgt spid="3">
                                            <p:txEl>
                                              <p:pRg st="2" end="2"/>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6" dur="1000" fill="hold"/>
                                        <p:tgtEl>
                                          <p:spTgt spid="3">
                                            <p:txEl>
                                              <p:pRg st="2" end="2"/>
                                            </p:txEl>
                                          </p:spTgt>
                                        </p:tgtEl>
                                        <p:attrNameLst>
                                          <p:attrName>ppt_x</p:attrName>
                                        </p:attrNameLst>
                                      </p:cBhvr>
                                      <p:tavLst>
                                        <p:tav tm="0">
                                          <p:val>
                                            <p:fltVal val="-1"/>
                                          </p:val>
                                        </p:tav>
                                        <p:tav tm="50000">
                                          <p:val>
                                            <p:fltVal val="0.95"/>
                                          </p:val>
                                        </p:tav>
                                        <p:tav tm="100000">
                                          <p:val>
                                            <p:strVal val="#ppt_x"/>
                                          </p:val>
                                        </p:tav>
                                      </p:tavLst>
                                    </p:anim>
                                    <p:anim calcmode="lin" valueType="num">
                                      <p:cBhvr>
                                        <p:cTn id="17" dur="1000" fill="hold"/>
                                        <p:tgtEl>
                                          <p:spTgt spid="3">
                                            <p:txEl>
                                              <p:pRg st="2" end="2"/>
                                            </p:txEl>
                                          </p:spTgt>
                                        </p:tgtEl>
                                        <p:attrNameLst>
                                          <p:attrName>ppt_y</p:attrName>
                                        </p:attrNameLst>
                                      </p:cBhvr>
                                      <p:tavLst>
                                        <p:tav tm="0">
                                          <p:val>
                                            <p:strVal val="#ppt_y"/>
                                          </p:val>
                                        </p:tav>
                                        <p:tav tm="100000">
                                          <p:val>
                                            <p:strVal val="#ppt_y"/>
                                          </p:val>
                                        </p:tav>
                                      </p:tavLst>
                                    </p:anim>
                                    <p:animEffect transition="in" filter="fade">
                                      <p:cBhvr>
                                        <p:cTn id="18" dur="1000"/>
                                        <p:tgtEl>
                                          <p:spTgt spid="3">
                                            <p:txEl>
                                              <p:pRg st="2" end="2"/>
                                            </p:txEl>
                                          </p:spTgt>
                                        </p:tgtEl>
                                      </p:cBhvr>
                                    </p:animEffect>
                                  </p:childTnLst>
                                  <p:subTnLst>
                                    <p:audio>
                                      <p:cMediaNode>
                                        <p:cTn display="0" masterRel="sameClick">
                                          <p:stCondLst>
                                            <p:cond evt="begin" delay="0">
                                              <p:tn val="13"/>
                                            </p:cond>
                                          </p:stCondLst>
                                          <p:endCondLst>
                                            <p:cond evt="onStopAudio" delay="0">
                                              <p:tgtEl>
                                                <p:sldTgt/>
                                              </p:tgtEl>
                                            </p:cond>
                                          </p:endCondLst>
                                        </p:cTn>
                                        <p:tgtEl>
                                          <p:sndTgt r:embed="rId2" name="Phaser"/>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Food Chain</a:t>
            </a:r>
            <a:endParaRPr lang="en-US" dirty="0"/>
          </a:p>
        </p:txBody>
      </p:sp>
      <p:sp>
        <p:nvSpPr>
          <p:cNvPr id="3" name="Content Placeholder 2"/>
          <p:cNvSpPr>
            <a:spLocks noGrp="1"/>
          </p:cNvSpPr>
          <p:nvPr>
            <p:ph idx="1"/>
          </p:nvPr>
        </p:nvSpPr>
        <p:spPr/>
        <p:txBody>
          <a:bodyPr/>
          <a:lstStyle/>
          <a:p>
            <a:r>
              <a:rPr lang="en-US" dirty="0" smtClean="0"/>
              <a:t>80% to 90% loss of energy in each step.</a:t>
            </a:r>
          </a:p>
          <a:p>
            <a:pPr>
              <a:buNone/>
            </a:pPr>
            <a:endParaRPr lang="en-US" dirty="0" smtClean="0"/>
          </a:p>
          <a:p>
            <a:r>
              <a:rPr lang="en-US" dirty="0" smtClean="0"/>
              <a:t>Diagram 19 A. 11 on pg. 585</a:t>
            </a:r>
          </a:p>
          <a:p>
            <a:pPr>
              <a:buNone/>
            </a:pPr>
            <a:endParaRPr lang="en-US" dirty="0" smtClean="0"/>
          </a:p>
          <a:p>
            <a:r>
              <a:rPr lang="en-US" dirty="0" smtClean="0"/>
              <a:t>How much energy gets to the tertiary consumer?</a:t>
            </a:r>
            <a:endParaRPr lang="en-US" dirty="0"/>
          </a:p>
        </p:txBody>
      </p:sp>
      <p:sp>
        <p:nvSpPr>
          <p:cNvPr id="4" name="Slide Number Placeholder 3"/>
          <p:cNvSpPr>
            <a:spLocks noGrp="1"/>
          </p:cNvSpPr>
          <p:nvPr>
            <p:ph type="sldNum" sz="quarter" idx="12"/>
          </p:nvPr>
        </p:nvSpPr>
        <p:spPr/>
        <p:txBody>
          <a:bodyPr/>
          <a:lstStyle/>
          <a:p>
            <a:fld id="{9C2D23F5-6E04-DC4F-A4C9-F36FE5AA08C1}" type="slidenum">
              <a:rPr lang="en-US" smtClean="0"/>
              <a:pPr/>
              <a:t>24</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70" decel="100000"/>
                                        <p:tgtEl>
                                          <p:spTgt spid="3">
                                            <p:txEl>
                                              <p:pRg st="0" end="0"/>
                                            </p:txEl>
                                          </p:spTgt>
                                        </p:tgtEl>
                                      </p:cBhvr>
                                    </p:animEffect>
                                    <p:animScale>
                                      <p:cBhvr>
                                        <p:cTn id="8" dur="770" decel="100000"/>
                                        <p:tgtEl>
                                          <p:spTgt spid="3">
                                            <p:txEl>
                                              <p:pRg st="0" end="0"/>
                                            </p:txEl>
                                          </p:spTgt>
                                        </p:tgtEl>
                                      </p:cBhvr>
                                      <p:from x="10000" y="10000"/>
                                      <p:to x="200000" y="450000"/>
                                    </p:animScale>
                                    <p:animScale>
                                      <p:cBhvr>
                                        <p:cTn id="9" dur="1230" accel="100000" fill="hold">
                                          <p:stCondLst>
                                            <p:cond delay="770"/>
                                          </p:stCondLst>
                                        </p:cTn>
                                        <p:tgtEl>
                                          <p:spTgt spid="3">
                                            <p:txEl>
                                              <p:pRg st="0" end="0"/>
                                            </p:txEl>
                                          </p:spTgt>
                                        </p:tgtEl>
                                      </p:cBhvr>
                                      <p:from x="200000" y="450000"/>
                                      <p:to x="100000" y="100000"/>
                                    </p:animScale>
                                    <p:set>
                                      <p:cBhvr>
                                        <p:cTn id="10" dur="770" fill="hold"/>
                                        <p:tgtEl>
                                          <p:spTgt spid="3">
                                            <p:txEl>
                                              <p:pRg st="0" end="0"/>
                                            </p:txEl>
                                          </p:spTgt>
                                        </p:tgtEl>
                                        <p:attrNameLst>
                                          <p:attrName>ppt_x</p:attrName>
                                        </p:attrNameLst>
                                      </p:cBhvr>
                                      <p:to>
                                        <p:strVal val="(0.5)"/>
                                      </p:to>
                                    </p:set>
                                    <p:anim from="(0.5)" to="(#ppt_x)" calcmode="lin" valueType="num">
                                      <p:cBhvr>
                                        <p:cTn id="11" dur="1230" accel="100000" fill="hold">
                                          <p:stCondLst>
                                            <p:cond delay="770"/>
                                          </p:stCondLst>
                                        </p:cTn>
                                        <p:tgtEl>
                                          <p:spTgt spid="3">
                                            <p:txEl>
                                              <p:pRg st="0" end="0"/>
                                            </p:txEl>
                                          </p:spTgt>
                                        </p:tgtEl>
                                        <p:attrNameLst>
                                          <p:attrName>ppt_x</p:attrName>
                                        </p:attrNameLst>
                                      </p:cBhvr>
                                    </p:anim>
                                    <p:set>
                                      <p:cBhvr>
                                        <p:cTn id="12" dur="770" fill="hold"/>
                                        <p:tgtEl>
                                          <p:spTgt spid="3">
                                            <p:txEl>
                                              <p:pRg st="0" end="0"/>
                                            </p:txEl>
                                          </p:spTgt>
                                        </p:tgtEl>
                                        <p:attrNameLst>
                                          <p:attrName>ppt_y</p:attrName>
                                        </p:attrNameLst>
                                      </p:cBhvr>
                                      <p:to>
                                        <p:strVal val="(#ppt_y+0.4)"/>
                                      </p:to>
                                    </p:set>
                                    <p:anim from="(#ppt_y+0.4)" to="(#ppt_y)" calcmode="lin" valueType="num">
                                      <p:cBhvr>
                                        <p:cTn id="13" dur="1230" accel="100000" fill="hold">
                                          <p:stCondLst>
                                            <p:cond delay="770"/>
                                          </p:stCondLst>
                                        </p:cTn>
                                        <p:tgtEl>
                                          <p:spTgt spid="3">
                                            <p:txEl>
                                              <p:pRg st="0" end="0"/>
                                            </p:txEl>
                                          </p:spTgt>
                                        </p:tgtEl>
                                        <p:attrNameLst>
                                          <p:attrName>ppt_y</p:attrName>
                                        </p:attrNameLst>
                                      </p:cBhvr>
                                    </p:anim>
                                  </p:childTnLst>
                                  <p:subTnLst>
                                    <p:audio>
                                      <p:cMediaNode>
                                        <p:cTn display="0" masterRel="sameClick">
                                          <p:stCondLst>
                                            <p:cond evt="begin" delay="0">
                                              <p:tn val="5"/>
                                            </p:cond>
                                          </p:stCondLst>
                                          <p:endCondLst>
                                            <p:cond evt="onStopAudio" delay="0">
                                              <p:tgtEl>
                                                <p:sldTgt/>
                                              </p:tgtEl>
                                            </p:cond>
                                          </p:endCondLst>
                                        </p:cTn>
                                        <p:tgtEl>
                                          <p:sndTgt r:embed="rId2" name="Arrow"/>
                                        </p:tgtEl>
                                      </p:cMediaNode>
                                    </p:audio>
                                  </p:subTnLst>
                                </p:cTn>
                              </p:par>
                            </p:childTnLst>
                          </p:cTn>
                        </p:par>
                      </p:childTnLst>
                    </p:cTn>
                  </p:par>
                  <p:par>
                    <p:cTn id="14" fill="hold">
                      <p:stCondLst>
                        <p:cond delay="indefinite"/>
                      </p:stCondLst>
                      <p:childTnLst>
                        <p:par>
                          <p:cTn id="15" fill="hold">
                            <p:stCondLst>
                              <p:cond delay="0"/>
                            </p:stCondLst>
                            <p:childTnLst>
                              <p:par>
                                <p:cTn id="16" presetID="51" presetClass="entr" presetSubtype="0" fill="hold" grpId="0"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770" decel="100000"/>
                                        <p:tgtEl>
                                          <p:spTgt spid="3">
                                            <p:txEl>
                                              <p:pRg st="2" end="2"/>
                                            </p:txEl>
                                          </p:spTgt>
                                        </p:tgtEl>
                                      </p:cBhvr>
                                    </p:animEffect>
                                    <p:animScale>
                                      <p:cBhvr>
                                        <p:cTn id="19" dur="770" decel="100000"/>
                                        <p:tgtEl>
                                          <p:spTgt spid="3">
                                            <p:txEl>
                                              <p:pRg st="2" end="2"/>
                                            </p:txEl>
                                          </p:spTgt>
                                        </p:tgtEl>
                                      </p:cBhvr>
                                      <p:from x="10000" y="10000"/>
                                      <p:to x="200000" y="450000"/>
                                    </p:animScale>
                                    <p:animScale>
                                      <p:cBhvr>
                                        <p:cTn id="20" dur="1230" accel="100000" fill="hold">
                                          <p:stCondLst>
                                            <p:cond delay="770"/>
                                          </p:stCondLst>
                                        </p:cTn>
                                        <p:tgtEl>
                                          <p:spTgt spid="3">
                                            <p:txEl>
                                              <p:pRg st="2" end="2"/>
                                            </p:txEl>
                                          </p:spTgt>
                                        </p:tgtEl>
                                      </p:cBhvr>
                                      <p:from x="200000" y="450000"/>
                                      <p:to x="100000" y="100000"/>
                                    </p:animScale>
                                    <p:set>
                                      <p:cBhvr>
                                        <p:cTn id="21" dur="770" fill="hold"/>
                                        <p:tgtEl>
                                          <p:spTgt spid="3">
                                            <p:txEl>
                                              <p:pRg st="2" end="2"/>
                                            </p:txEl>
                                          </p:spTgt>
                                        </p:tgtEl>
                                        <p:attrNameLst>
                                          <p:attrName>ppt_x</p:attrName>
                                        </p:attrNameLst>
                                      </p:cBhvr>
                                      <p:to>
                                        <p:strVal val="(0.5)"/>
                                      </p:to>
                                    </p:set>
                                    <p:anim from="(0.5)" to="(#ppt_x)" calcmode="lin" valueType="num">
                                      <p:cBhvr>
                                        <p:cTn id="22" dur="1230" accel="100000" fill="hold">
                                          <p:stCondLst>
                                            <p:cond delay="770"/>
                                          </p:stCondLst>
                                        </p:cTn>
                                        <p:tgtEl>
                                          <p:spTgt spid="3">
                                            <p:txEl>
                                              <p:pRg st="2" end="2"/>
                                            </p:txEl>
                                          </p:spTgt>
                                        </p:tgtEl>
                                        <p:attrNameLst>
                                          <p:attrName>ppt_x</p:attrName>
                                        </p:attrNameLst>
                                      </p:cBhvr>
                                    </p:anim>
                                    <p:set>
                                      <p:cBhvr>
                                        <p:cTn id="23" dur="770" fill="hold"/>
                                        <p:tgtEl>
                                          <p:spTgt spid="3">
                                            <p:txEl>
                                              <p:pRg st="2" end="2"/>
                                            </p:txEl>
                                          </p:spTgt>
                                        </p:tgtEl>
                                        <p:attrNameLst>
                                          <p:attrName>ppt_y</p:attrName>
                                        </p:attrNameLst>
                                      </p:cBhvr>
                                      <p:to>
                                        <p:strVal val="(#ppt_y+0.4)"/>
                                      </p:to>
                                    </p:set>
                                    <p:anim from="(#ppt_y+0.4)" to="(#ppt_y)" calcmode="lin" valueType="num">
                                      <p:cBhvr>
                                        <p:cTn id="24" dur="1230" accel="100000" fill="hold">
                                          <p:stCondLst>
                                            <p:cond delay="770"/>
                                          </p:stCondLst>
                                        </p:cTn>
                                        <p:tgtEl>
                                          <p:spTgt spid="3">
                                            <p:txEl>
                                              <p:pRg st="2" end="2"/>
                                            </p:txEl>
                                          </p:spTgt>
                                        </p:tgtEl>
                                        <p:attrNameLst>
                                          <p:attrName>ppt_y</p:attrName>
                                        </p:attrNameLst>
                                      </p:cBhvr>
                                    </p:anim>
                                  </p:childTnLst>
                                  <p:subTnLst>
                                    <p:audio>
                                      <p:cMediaNode>
                                        <p:cTn display="0" masterRel="sameClick">
                                          <p:stCondLst>
                                            <p:cond evt="begin" delay="0">
                                              <p:tn val="16"/>
                                            </p:cond>
                                          </p:stCondLst>
                                          <p:endCondLst>
                                            <p:cond evt="onStopAudio" delay="0">
                                              <p:tgtEl>
                                                <p:sldTgt/>
                                              </p:tgtEl>
                                            </p:cond>
                                          </p:endCondLst>
                                        </p:cTn>
                                        <p:tgtEl>
                                          <p:sndTgt r:embed="rId2" name="Arrow"/>
                                        </p:tgtEl>
                                      </p:cMediaNode>
                                    </p:audio>
                                  </p:subTnLst>
                                </p:cTn>
                              </p:par>
                            </p:childTnLst>
                          </p:cTn>
                        </p:par>
                      </p:childTnLst>
                    </p:cTn>
                  </p:par>
                  <p:par>
                    <p:cTn id="25" fill="hold">
                      <p:stCondLst>
                        <p:cond delay="indefinite"/>
                      </p:stCondLst>
                      <p:childTnLst>
                        <p:par>
                          <p:cTn id="26" fill="hold">
                            <p:stCondLst>
                              <p:cond delay="0"/>
                            </p:stCondLst>
                            <p:childTnLst>
                              <p:par>
                                <p:cTn id="27" presetID="51" presetClass="entr" presetSubtype="0" fill="hold" grpId="0"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fade">
                                      <p:cBhvr>
                                        <p:cTn id="29" dur="770" decel="100000"/>
                                        <p:tgtEl>
                                          <p:spTgt spid="3">
                                            <p:txEl>
                                              <p:pRg st="4" end="4"/>
                                            </p:txEl>
                                          </p:spTgt>
                                        </p:tgtEl>
                                      </p:cBhvr>
                                    </p:animEffect>
                                    <p:animScale>
                                      <p:cBhvr>
                                        <p:cTn id="30" dur="770" decel="100000"/>
                                        <p:tgtEl>
                                          <p:spTgt spid="3">
                                            <p:txEl>
                                              <p:pRg st="4" end="4"/>
                                            </p:txEl>
                                          </p:spTgt>
                                        </p:tgtEl>
                                      </p:cBhvr>
                                      <p:from x="10000" y="10000"/>
                                      <p:to x="200000" y="450000"/>
                                    </p:animScale>
                                    <p:animScale>
                                      <p:cBhvr>
                                        <p:cTn id="31" dur="1230" accel="100000" fill="hold">
                                          <p:stCondLst>
                                            <p:cond delay="770"/>
                                          </p:stCondLst>
                                        </p:cTn>
                                        <p:tgtEl>
                                          <p:spTgt spid="3">
                                            <p:txEl>
                                              <p:pRg st="4" end="4"/>
                                            </p:txEl>
                                          </p:spTgt>
                                        </p:tgtEl>
                                      </p:cBhvr>
                                      <p:from x="200000" y="450000"/>
                                      <p:to x="100000" y="100000"/>
                                    </p:animScale>
                                    <p:set>
                                      <p:cBhvr>
                                        <p:cTn id="32" dur="770" fill="hold"/>
                                        <p:tgtEl>
                                          <p:spTgt spid="3">
                                            <p:txEl>
                                              <p:pRg st="4" end="4"/>
                                            </p:txEl>
                                          </p:spTgt>
                                        </p:tgtEl>
                                        <p:attrNameLst>
                                          <p:attrName>ppt_x</p:attrName>
                                        </p:attrNameLst>
                                      </p:cBhvr>
                                      <p:to>
                                        <p:strVal val="(0.5)"/>
                                      </p:to>
                                    </p:set>
                                    <p:anim from="(0.5)" to="(#ppt_x)" calcmode="lin" valueType="num">
                                      <p:cBhvr>
                                        <p:cTn id="33" dur="1230" accel="100000" fill="hold">
                                          <p:stCondLst>
                                            <p:cond delay="770"/>
                                          </p:stCondLst>
                                        </p:cTn>
                                        <p:tgtEl>
                                          <p:spTgt spid="3">
                                            <p:txEl>
                                              <p:pRg st="4" end="4"/>
                                            </p:txEl>
                                          </p:spTgt>
                                        </p:tgtEl>
                                        <p:attrNameLst>
                                          <p:attrName>ppt_x</p:attrName>
                                        </p:attrNameLst>
                                      </p:cBhvr>
                                    </p:anim>
                                    <p:set>
                                      <p:cBhvr>
                                        <p:cTn id="34" dur="770" fill="hold"/>
                                        <p:tgtEl>
                                          <p:spTgt spid="3">
                                            <p:txEl>
                                              <p:pRg st="4" end="4"/>
                                            </p:txEl>
                                          </p:spTgt>
                                        </p:tgtEl>
                                        <p:attrNameLst>
                                          <p:attrName>ppt_y</p:attrName>
                                        </p:attrNameLst>
                                      </p:cBhvr>
                                      <p:to>
                                        <p:strVal val="(#ppt_y+0.4)"/>
                                      </p:to>
                                    </p:set>
                                    <p:anim from="(#ppt_y+0.4)" to="(#ppt_y)" calcmode="lin" valueType="num">
                                      <p:cBhvr>
                                        <p:cTn id="35" dur="1230" accel="100000" fill="hold">
                                          <p:stCondLst>
                                            <p:cond delay="770"/>
                                          </p:stCondLst>
                                        </p:cTn>
                                        <p:tgtEl>
                                          <p:spTgt spid="3">
                                            <p:txEl>
                                              <p:pRg st="4" end="4"/>
                                            </p:txEl>
                                          </p:spTgt>
                                        </p:tgtEl>
                                        <p:attrNameLst>
                                          <p:attrName>ppt_y</p:attrName>
                                        </p:attrNameLst>
                                      </p:cBhvr>
                                    </p:anim>
                                  </p:childTnLst>
                                  <p:subTnLst>
                                    <p:audio>
                                      <p:cMediaNode>
                                        <p:cTn display="0" masterRel="sameClick">
                                          <p:stCondLst>
                                            <p:cond evt="begin" delay="0">
                                              <p:tn val="27"/>
                                            </p:cond>
                                          </p:stCondLst>
                                          <p:endCondLst>
                                            <p:cond evt="onStopAudio" delay="0">
                                              <p:tgtEl>
                                                <p:sldTgt/>
                                              </p:tgtEl>
                                            </p:cond>
                                          </p:endCondLst>
                                        </p:cTn>
                                        <p:tgtEl>
                                          <p:sndTgt r:embed="rId2" name="Arrow"/>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Food Chain</a:t>
            </a:r>
            <a:endParaRPr lang="en-US" dirty="0"/>
          </a:p>
        </p:txBody>
      </p:sp>
      <p:graphicFrame>
        <p:nvGraphicFramePr>
          <p:cNvPr id="4" name="Content Placeholder 3"/>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Slide Number Placeholder 2"/>
          <p:cNvSpPr>
            <a:spLocks noGrp="1"/>
          </p:cNvSpPr>
          <p:nvPr>
            <p:ph type="sldNum" sz="quarter" idx="12"/>
          </p:nvPr>
        </p:nvSpPr>
        <p:spPr/>
        <p:txBody>
          <a:bodyPr/>
          <a:lstStyle/>
          <a:p>
            <a:fld id="{9C2D23F5-6E04-DC4F-A4C9-F36FE5AA08C1}" type="slidenum">
              <a:rPr lang="en-US" smtClean="0"/>
              <a:pPr/>
              <a:t>25</a:t>
            </a:fld>
            <a:endParaRPr 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0"/>
            <a:ext cx="7772400" cy="1470025"/>
          </a:xfrm>
        </p:spPr>
        <p:txBody>
          <a:bodyPr/>
          <a:lstStyle/>
          <a:p>
            <a:r>
              <a:rPr lang="en-US" dirty="0" smtClean="0"/>
              <a:t>Food Chain</a:t>
            </a:r>
            <a:endParaRPr lang="en-US" dirty="0"/>
          </a:p>
        </p:txBody>
      </p:sp>
      <p:sp>
        <p:nvSpPr>
          <p:cNvPr id="3" name="Subtitle 2"/>
          <p:cNvSpPr>
            <a:spLocks noGrp="1"/>
          </p:cNvSpPr>
          <p:nvPr>
            <p:ph type="subTitle" idx="1"/>
          </p:nvPr>
        </p:nvSpPr>
        <p:spPr/>
        <p:txBody>
          <a:bodyPr/>
          <a:lstStyle/>
          <a:p>
            <a:endParaRPr lang="en-US"/>
          </a:p>
        </p:txBody>
      </p:sp>
      <p:pic>
        <p:nvPicPr>
          <p:cNvPr id="4" name="Picture 3" descr="lunch.jpg"/>
          <p:cNvPicPr>
            <a:picLocks noChangeAspect="1"/>
          </p:cNvPicPr>
          <p:nvPr/>
        </p:nvPicPr>
        <p:blipFill>
          <a:blip r:embed="rId2"/>
          <a:stretch>
            <a:fillRect/>
          </a:stretch>
        </p:blipFill>
        <p:spPr>
          <a:xfrm>
            <a:off x="1143000" y="1650384"/>
            <a:ext cx="6927850" cy="5207616"/>
          </a:xfrm>
          <a:prstGeom prst="rect">
            <a:avLst/>
          </a:prstGeom>
        </p:spPr>
      </p:pic>
      <p:sp>
        <p:nvSpPr>
          <p:cNvPr id="5" name="Slide Number Placeholder 4"/>
          <p:cNvSpPr>
            <a:spLocks noGrp="1"/>
          </p:cNvSpPr>
          <p:nvPr>
            <p:ph type="sldNum" sz="quarter" idx="12"/>
          </p:nvPr>
        </p:nvSpPr>
        <p:spPr/>
        <p:txBody>
          <a:bodyPr/>
          <a:lstStyle/>
          <a:p>
            <a:fld id="{9C2D23F5-6E04-DC4F-A4C9-F36FE5AA08C1}" type="slidenum">
              <a:rPr lang="en-US" smtClean="0"/>
              <a:pPr/>
              <a:t>26</a:t>
            </a:fld>
            <a:endParaRPr 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Food Web</a:t>
            </a:r>
            <a:endParaRPr lang="en-US" dirty="0"/>
          </a:p>
        </p:txBody>
      </p:sp>
      <p:sp>
        <p:nvSpPr>
          <p:cNvPr id="3" name="Content Placeholder 2"/>
          <p:cNvSpPr>
            <a:spLocks noGrp="1"/>
          </p:cNvSpPr>
          <p:nvPr>
            <p:ph idx="1"/>
          </p:nvPr>
        </p:nvSpPr>
        <p:spPr/>
        <p:txBody>
          <a:bodyPr/>
          <a:lstStyle/>
          <a:p>
            <a:r>
              <a:rPr lang="en-US" dirty="0" smtClean="0"/>
              <a:t>Food chain is the nutritional relationship between organisms in an ecosystem.</a:t>
            </a:r>
          </a:p>
          <a:p>
            <a:pPr>
              <a:buNone/>
            </a:pPr>
            <a:endParaRPr lang="en-US" dirty="0" smtClean="0"/>
          </a:p>
          <a:p>
            <a:r>
              <a:rPr lang="en-US" dirty="0" smtClean="0"/>
              <a:t>Food chains are not isolated.</a:t>
            </a:r>
          </a:p>
          <a:p>
            <a:pPr>
              <a:buNone/>
            </a:pPr>
            <a:endParaRPr lang="en-US" dirty="0" smtClean="0"/>
          </a:p>
          <a:p>
            <a:r>
              <a:rPr lang="en-US" dirty="0" smtClean="0"/>
              <a:t>Food webs show the complex relationships of multiple food webs in an ecosystem.</a:t>
            </a:r>
          </a:p>
        </p:txBody>
      </p:sp>
      <p:sp>
        <p:nvSpPr>
          <p:cNvPr id="4" name="Slide Number Placeholder 3"/>
          <p:cNvSpPr>
            <a:spLocks noGrp="1"/>
          </p:cNvSpPr>
          <p:nvPr>
            <p:ph type="sldNum" sz="quarter" idx="12"/>
          </p:nvPr>
        </p:nvSpPr>
        <p:spPr/>
        <p:txBody>
          <a:bodyPr/>
          <a:lstStyle/>
          <a:p>
            <a:fld id="{9C2D23F5-6E04-DC4F-A4C9-F36FE5AA08C1}" type="slidenum">
              <a:rPr lang="en-US" smtClean="0"/>
              <a:pPr/>
              <a:t>27</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Shave and a Haircut"/>
                                        </p:tgtEl>
                                      </p:cMediaNode>
                                    </p:audio>
                                  </p:sub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iterate type="lt">
                                    <p:tmPct val="5000"/>
                                  </p:iterate>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p:cTn id="15"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2" end="2"/>
                                            </p:txEl>
                                          </p:spTgt>
                                        </p:tgtEl>
                                      </p:cBhvr>
                                    </p:animEffect>
                                  </p:childTnLst>
                                  <p:subTnLst>
                                    <p:audio>
                                      <p:cMediaNode>
                                        <p:cTn display="0" masterRel="sameClick">
                                          <p:stCondLst>
                                            <p:cond evt="begin" delay="0">
                                              <p:tn val="13"/>
                                            </p:cond>
                                          </p:stCondLst>
                                          <p:endCondLst>
                                            <p:cond evt="onStopAudio" delay="0">
                                              <p:tgtEl>
                                                <p:sldTgt/>
                                              </p:tgtEl>
                                            </p:cond>
                                          </p:endCondLst>
                                        </p:cTn>
                                        <p:tgtEl>
                                          <p:sndTgt r:embed="rId2" name="Shave and a Haircut"/>
                                        </p:tgtEl>
                                      </p:cMediaNode>
                                    </p:audio>
                                  </p:sub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iterate type="lt">
                                    <p:tmPct val="5000"/>
                                  </p:iterate>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p:cTn id="23"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4"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25" dur="1000" fill="hold"/>
                                        <p:tgtEl>
                                          <p:spTgt spid="3">
                                            <p:txEl>
                                              <p:pRg st="4" end="4"/>
                                            </p:txEl>
                                          </p:spTgt>
                                        </p:tgtEl>
                                        <p:attrNameLst>
                                          <p:attrName>style.rotation</p:attrName>
                                        </p:attrNameLst>
                                      </p:cBhvr>
                                      <p:tavLst>
                                        <p:tav tm="0">
                                          <p:val>
                                            <p:fltVal val="90"/>
                                          </p:val>
                                        </p:tav>
                                        <p:tav tm="100000">
                                          <p:val>
                                            <p:fltVal val="0"/>
                                          </p:val>
                                        </p:tav>
                                      </p:tavLst>
                                    </p:anim>
                                    <p:animEffect transition="in" filter="fade">
                                      <p:cBhvr>
                                        <p:cTn id="26" dur="1000"/>
                                        <p:tgtEl>
                                          <p:spTgt spid="3">
                                            <p:txEl>
                                              <p:pRg st="4" end="4"/>
                                            </p:txEl>
                                          </p:spTgt>
                                        </p:tgtEl>
                                      </p:cBhvr>
                                    </p:animEffect>
                                  </p:childTnLst>
                                  <p:subTnLst>
                                    <p:audio>
                                      <p:cMediaNode>
                                        <p:cTn display="0" masterRel="sameClick">
                                          <p:stCondLst>
                                            <p:cond evt="begin" delay="0">
                                              <p:tn val="21"/>
                                            </p:cond>
                                          </p:stCondLst>
                                          <p:endCondLst>
                                            <p:cond evt="onStopAudio" delay="0">
                                              <p:tgtEl>
                                                <p:sldTgt/>
                                              </p:tgtEl>
                                            </p:cond>
                                          </p:endCondLst>
                                        </p:cTn>
                                        <p:tgtEl>
                                          <p:sndTgt r:embed="rId2" name="Shave and a Haircut"/>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foodweb 1.jpg"/>
          <p:cNvPicPr>
            <a:picLocks noGrp="1" noChangeAspect="1"/>
          </p:cNvPicPr>
          <p:nvPr>
            <p:ph idx="1"/>
          </p:nvPr>
        </p:nvPicPr>
        <p:blipFill>
          <a:blip r:embed="rId2"/>
          <a:srcRect l="-46652" r="-46652"/>
          <a:stretch>
            <a:fillRect/>
          </a:stretch>
        </p:blipFill>
        <p:spPr>
          <a:xfrm>
            <a:off x="-1600200" y="0"/>
            <a:ext cx="12192000" cy="6705131"/>
          </a:xfrm>
        </p:spPr>
      </p:pic>
      <p:sp>
        <p:nvSpPr>
          <p:cNvPr id="3" name="Slide Number Placeholder 2"/>
          <p:cNvSpPr>
            <a:spLocks noGrp="1"/>
          </p:cNvSpPr>
          <p:nvPr>
            <p:ph type="sldNum" sz="quarter" idx="12"/>
          </p:nvPr>
        </p:nvSpPr>
        <p:spPr/>
        <p:txBody>
          <a:bodyPr/>
          <a:lstStyle/>
          <a:p>
            <a:fld id="{9C2D23F5-6E04-DC4F-A4C9-F36FE5AA08C1}" type="slidenum">
              <a:rPr lang="en-US" smtClean="0"/>
              <a:pPr/>
              <a:t>28</a:t>
            </a:fld>
            <a:endParaRPr 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Food Web</a:t>
            </a:r>
            <a:endParaRPr lang="en-US" dirty="0"/>
          </a:p>
        </p:txBody>
      </p:sp>
      <p:pic>
        <p:nvPicPr>
          <p:cNvPr id="4" name="Content Placeholder 3" descr="food web.gif"/>
          <p:cNvPicPr>
            <a:picLocks noGrp="1" noChangeAspect="1"/>
          </p:cNvPicPr>
          <p:nvPr>
            <p:ph idx="1"/>
          </p:nvPr>
        </p:nvPicPr>
        <p:blipFill>
          <a:blip r:embed="rId2"/>
          <a:srcRect l="-29184" r="-29184"/>
          <a:stretch>
            <a:fillRect/>
          </a:stretch>
        </p:blipFill>
        <p:spPr>
          <a:xfrm>
            <a:off x="-457200" y="1417638"/>
            <a:ext cx="9892260" cy="5440362"/>
          </a:xfrm>
        </p:spPr>
      </p:pic>
      <p:sp>
        <p:nvSpPr>
          <p:cNvPr id="3" name="Slide Number Placeholder 2"/>
          <p:cNvSpPr>
            <a:spLocks noGrp="1"/>
          </p:cNvSpPr>
          <p:nvPr>
            <p:ph type="sldNum" sz="quarter" idx="12"/>
          </p:nvPr>
        </p:nvSpPr>
        <p:spPr/>
        <p:txBody>
          <a:bodyPr/>
          <a:lstStyle/>
          <a:p>
            <a:fld id="{9C2D23F5-6E04-DC4F-A4C9-F36FE5AA08C1}" type="slidenum">
              <a:rPr lang="en-US" smtClean="0"/>
              <a:pPr/>
              <a:t>29</a:t>
            </a:fld>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descr="polar-bear-heat.jpg"/>
          <p:cNvPicPr>
            <a:picLocks noGrp="1" noChangeAspect="1"/>
          </p:cNvPicPr>
          <p:nvPr>
            <p:ph idx="1"/>
          </p:nvPr>
        </p:nvPicPr>
        <p:blipFill>
          <a:blip r:embed="rId2"/>
          <a:srcRect l="-12732" r="-12732"/>
          <a:stretch>
            <a:fillRect/>
          </a:stretch>
        </p:blipFill>
        <p:spPr>
          <a:xfrm>
            <a:off x="-1219200" y="0"/>
            <a:ext cx="11582400" cy="6858000"/>
          </a:xfrm>
        </p:spPr>
      </p:pic>
      <p:sp>
        <p:nvSpPr>
          <p:cNvPr id="3" name="Slide Number Placeholder 2"/>
          <p:cNvSpPr>
            <a:spLocks noGrp="1"/>
          </p:cNvSpPr>
          <p:nvPr>
            <p:ph type="sldNum" sz="quarter" idx="12"/>
          </p:nvPr>
        </p:nvSpPr>
        <p:spPr/>
        <p:txBody>
          <a:bodyPr/>
          <a:lstStyle/>
          <a:p>
            <a:fld id="{9C2D23F5-6E04-DC4F-A4C9-F36FE5AA08C1}" type="slidenum">
              <a:rPr lang="en-US" smtClean="0"/>
              <a:pPr/>
              <a:t>3</a:t>
            </a:fld>
            <a:endParaRPr 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does energy flow in an Ecosystem?</a:t>
            </a:r>
            <a:endParaRPr lang="en-US" dirty="0"/>
          </a:p>
        </p:txBody>
      </p:sp>
      <p:sp>
        <p:nvSpPr>
          <p:cNvPr id="3" name="Content Placeholder 2"/>
          <p:cNvSpPr>
            <a:spLocks noGrp="1"/>
          </p:cNvSpPr>
          <p:nvPr>
            <p:ph idx="1"/>
          </p:nvPr>
        </p:nvSpPr>
        <p:spPr/>
        <p:txBody>
          <a:bodyPr/>
          <a:lstStyle/>
          <a:p>
            <a:r>
              <a:rPr lang="en-US" dirty="0" smtClean="0"/>
              <a:t>Ecologists use pyramid models and Food webs to illustrate the dynamics of energy in an ecosystem.</a:t>
            </a:r>
          </a:p>
          <a:p>
            <a:endParaRPr lang="en-US" dirty="0" smtClean="0"/>
          </a:p>
          <a:p>
            <a:r>
              <a:rPr lang="en-US" dirty="0" smtClean="0"/>
              <a:t>Biodiversity is the number of species within a system.</a:t>
            </a:r>
            <a:endParaRPr lang="en-US" dirty="0"/>
          </a:p>
        </p:txBody>
      </p:sp>
      <p:sp>
        <p:nvSpPr>
          <p:cNvPr id="4" name="Slide Number Placeholder 3"/>
          <p:cNvSpPr>
            <a:spLocks noGrp="1"/>
          </p:cNvSpPr>
          <p:nvPr>
            <p:ph type="sldNum" sz="quarter" idx="12"/>
          </p:nvPr>
        </p:nvSpPr>
        <p:spPr/>
        <p:txBody>
          <a:bodyPr/>
          <a:lstStyle/>
          <a:p>
            <a:fld id="{9C2D23F5-6E04-DC4F-A4C9-F36FE5AA08C1}" type="slidenum">
              <a:rPr lang="en-US" smtClean="0"/>
              <a:pPr/>
              <a:t>30</a:t>
            </a:fld>
            <a:endParaRPr 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Ecological pyramid based on Energy</a:t>
            </a:r>
            <a:endParaRPr lang="en-US" dirty="0"/>
          </a:p>
        </p:txBody>
      </p:sp>
      <p:pic>
        <p:nvPicPr>
          <p:cNvPr id="4" name="Content Placeholder 3" descr="energypyramid3.gif"/>
          <p:cNvPicPr>
            <a:picLocks noGrp="1" noChangeAspect="1"/>
          </p:cNvPicPr>
          <p:nvPr>
            <p:ph idx="1"/>
          </p:nvPr>
        </p:nvPicPr>
        <p:blipFill>
          <a:blip r:embed="rId2"/>
          <a:srcRect l="-12550" r="-12550"/>
          <a:stretch>
            <a:fillRect/>
          </a:stretch>
        </p:blipFill>
        <p:spPr/>
      </p:pic>
      <p:sp>
        <p:nvSpPr>
          <p:cNvPr id="3" name="Slide Number Placeholder 2"/>
          <p:cNvSpPr>
            <a:spLocks noGrp="1"/>
          </p:cNvSpPr>
          <p:nvPr>
            <p:ph type="sldNum" sz="quarter" idx="12"/>
          </p:nvPr>
        </p:nvSpPr>
        <p:spPr/>
        <p:txBody>
          <a:bodyPr/>
          <a:lstStyle/>
          <a:p>
            <a:fld id="{9C2D23F5-6E04-DC4F-A4C9-F36FE5AA08C1}" type="slidenum">
              <a:rPr lang="en-US" smtClean="0"/>
              <a:pPr/>
              <a:t>31</a:t>
            </a:fld>
            <a:endParaRPr 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Biodiversity</a:t>
            </a:r>
            <a:endParaRPr lang="en-US" dirty="0"/>
          </a:p>
        </p:txBody>
      </p:sp>
      <p:sp>
        <p:nvSpPr>
          <p:cNvPr id="3" name="Content Placeholder 2"/>
          <p:cNvSpPr>
            <a:spLocks noGrp="1"/>
          </p:cNvSpPr>
          <p:nvPr>
            <p:ph idx="1"/>
          </p:nvPr>
        </p:nvSpPr>
        <p:spPr/>
        <p:txBody>
          <a:bodyPr/>
          <a:lstStyle/>
          <a:p>
            <a:r>
              <a:rPr lang="en-US" dirty="0" smtClean="0"/>
              <a:t>The number of species within a system.</a:t>
            </a:r>
          </a:p>
          <a:p>
            <a:pPr>
              <a:buNone/>
            </a:pPr>
            <a:endParaRPr lang="en-US" dirty="0" smtClean="0"/>
          </a:p>
          <a:p>
            <a:r>
              <a:rPr lang="en-US" dirty="0" smtClean="0"/>
              <a:t>There are 23 different species of snakes in Tennessee.  2 of which are poisonous.</a:t>
            </a:r>
          </a:p>
          <a:p>
            <a:pPr>
              <a:buNone/>
            </a:pPr>
            <a:endParaRPr lang="en-US" dirty="0" smtClean="0"/>
          </a:p>
          <a:p>
            <a:r>
              <a:rPr lang="en-US" dirty="0" smtClean="0"/>
              <a:t>There are 21 species of frogs in Tennessee.</a:t>
            </a:r>
          </a:p>
        </p:txBody>
      </p:sp>
      <p:sp>
        <p:nvSpPr>
          <p:cNvPr id="4" name="Slide Number Placeholder 3"/>
          <p:cNvSpPr>
            <a:spLocks noGrp="1"/>
          </p:cNvSpPr>
          <p:nvPr>
            <p:ph type="sldNum" sz="quarter" idx="12"/>
          </p:nvPr>
        </p:nvSpPr>
        <p:spPr/>
        <p:txBody>
          <a:bodyPr/>
          <a:lstStyle/>
          <a:p>
            <a:fld id="{9C2D23F5-6E04-DC4F-A4C9-F36FE5AA08C1}" type="slidenum">
              <a:rPr lang="en-US" smtClean="0"/>
              <a:pPr/>
              <a:t>32</a:t>
            </a:fld>
            <a:endParaRPr 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Species Interactions</a:t>
            </a:r>
            <a:endParaRPr lang="en-US" dirty="0"/>
          </a:p>
        </p:txBody>
      </p:sp>
      <p:sp>
        <p:nvSpPr>
          <p:cNvPr id="3" name="Content Placeholder 2"/>
          <p:cNvSpPr>
            <a:spLocks noGrp="1"/>
          </p:cNvSpPr>
          <p:nvPr>
            <p:ph idx="1"/>
          </p:nvPr>
        </p:nvSpPr>
        <p:spPr/>
        <p:txBody>
          <a:bodyPr/>
          <a:lstStyle/>
          <a:p>
            <a:r>
              <a:rPr lang="en-US" dirty="0" smtClean="0"/>
              <a:t>Neutralism – no direct connection</a:t>
            </a:r>
          </a:p>
          <a:p>
            <a:pPr>
              <a:buNone/>
            </a:pPr>
            <a:endParaRPr lang="en-US" dirty="0" smtClean="0"/>
          </a:p>
          <a:p>
            <a:r>
              <a:rPr lang="en-US" dirty="0" smtClean="0"/>
              <a:t>Competition – competing for the same resource</a:t>
            </a:r>
          </a:p>
          <a:p>
            <a:pPr>
              <a:buNone/>
            </a:pPr>
            <a:endParaRPr lang="en-US" dirty="0" smtClean="0"/>
          </a:p>
          <a:p>
            <a:r>
              <a:rPr lang="en-US" dirty="0" smtClean="0"/>
              <a:t>Predation – one organism eats another organism.</a:t>
            </a:r>
            <a:endParaRPr lang="en-US" dirty="0"/>
          </a:p>
        </p:txBody>
      </p:sp>
      <p:sp>
        <p:nvSpPr>
          <p:cNvPr id="4" name="Slide Number Placeholder 3"/>
          <p:cNvSpPr>
            <a:spLocks noGrp="1"/>
          </p:cNvSpPr>
          <p:nvPr>
            <p:ph type="sldNum" sz="quarter" idx="12"/>
          </p:nvPr>
        </p:nvSpPr>
        <p:spPr/>
        <p:txBody>
          <a:bodyPr/>
          <a:lstStyle/>
          <a:p>
            <a:fld id="{9C2D23F5-6E04-DC4F-A4C9-F36FE5AA08C1}" type="slidenum">
              <a:rPr lang="en-US" smtClean="0"/>
              <a:pPr/>
              <a:t>33</a:t>
            </a:fld>
            <a:endParaRPr 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Symbiosis</a:t>
            </a:r>
            <a:endParaRPr lang="en-US" dirty="0"/>
          </a:p>
        </p:txBody>
      </p:sp>
      <p:sp>
        <p:nvSpPr>
          <p:cNvPr id="3" name="Content Placeholder 2"/>
          <p:cNvSpPr>
            <a:spLocks noGrp="1"/>
          </p:cNvSpPr>
          <p:nvPr>
            <p:ph idx="1"/>
          </p:nvPr>
        </p:nvSpPr>
        <p:spPr>
          <a:xfrm>
            <a:off x="457200" y="1600200"/>
            <a:ext cx="8686800" cy="4525963"/>
          </a:xfrm>
        </p:spPr>
        <p:txBody>
          <a:bodyPr/>
          <a:lstStyle/>
          <a:p>
            <a:r>
              <a:rPr lang="en-US" dirty="0" smtClean="0"/>
              <a:t>A long term relationship between two organisms.</a:t>
            </a:r>
          </a:p>
          <a:p>
            <a:pPr>
              <a:buNone/>
            </a:pPr>
            <a:endParaRPr lang="en-US" dirty="0" smtClean="0"/>
          </a:p>
          <a:p>
            <a:r>
              <a:rPr lang="en-US" b="1" dirty="0" smtClean="0"/>
              <a:t>4 TYPES:</a:t>
            </a:r>
          </a:p>
          <a:p>
            <a:r>
              <a:rPr lang="en-US" dirty="0" err="1" smtClean="0"/>
              <a:t>Amensalism</a:t>
            </a:r>
            <a:r>
              <a:rPr lang="en-US" dirty="0" smtClean="0"/>
              <a:t> – one is harmed and another is not</a:t>
            </a:r>
          </a:p>
          <a:p>
            <a:r>
              <a:rPr lang="en-US" dirty="0" smtClean="0"/>
              <a:t>Parasitism – one living off of another</a:t>
            </a:r>
          </a:p>
          <a:p>
            <a:r>
              <a:rPr lang="en-US" dirty="0" smtClean="0"/>
              <a:t>Commensalism – one population helped.</a:t>
            </a:r>
          </a:p>
          <a:p>
            <a:r>
              <a:rPr lang="en-US" dirty="0" smtClean="0"/>
              <a:t>Mutualism – both populations helped.</a:t>
            </a:r>
            <a:endParaRPr lang="en-US" dirty="0"/>
          </a:p>
        </p:txBody>
      </p:sp>
      <p:sp>
        <p:nvSpPr>
          <p:cNvPr id="4" name="Slide Number Placeholder 3"/>
          <p:cNvSpPr>
            <a:spLocks noGrp="1"/>
          </p:cNvSpPr>
          <p:nvPr>
            <p:ph type="sldNum" sz="quarter" idx="12"/>
          </p:nvPr>
        </p:nvSpPr>
        <p:spPr/>
        <p:txBody>
          <a:bodyPr/>
          <a:lstStyle/>
          <a:p>
            <a:fld id="{9C2D23F5-6E04-DC4F-A4C9-F36FE5AA08C1}" type="slidenum">
              <a:rPr lang="en-US" smtClean="0"/>
              <a:pPr/>
              <a:t>34</a:t>
            </a:fld>
            <a:endParaRPr lang="en-U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Interactions in the Biosphere</a:t>
            </a:r>
            <a:endParaRPr lang="en-US" dirty="0"/>
          </a:p>
        </p:txBody>
      </p:sp>
      <p:sp>
        <p:nvSpPr>
          <p:cNvPr id="3" name="Content Placeholder 2"/>
          <p:cNvSpPr>
            <a:spLocks noGrp="1"/>
          </p:cNvSpPr>
          <p:nvPr>
            <p:ph idx="1"/>
          </p:nvPr>
        </p:nvSpPr>
        <p:spPr/>
        <p:txBody>
          <a:bodyPr/>
          <a:lstStyle/>
          <a:p>
            <a:r>
              <a:rPr lang="en-US" dirty="0" smtClean="0"/>
              <a:t>Habitat is the physical address of where an organism lives.  Ex. desert, swamp, mountains</a:t>
            </a:r>
          </a:p>
          <a:p>
            <a:pPr>
              <a:buNone/>
            </a:pPr>
            <a:endParaRPr lang="en-US" dirty="0" smtClean="0"/>
          </a:p>
          <a:p>
            <a:r>
              <a:rPr lang="en-US" dirty="0" smtClean="0"/>
              <a:t>The niche is the organisms job or function in the ecosystem.  </a:t>
            </a:r>
            <a:endParaRPr lang="en-US" dirty="0"/>
          </a:p>
        </p:txBody>
      </p:sp>
      <p:sp>
        <p:nvSpPr>
          <p:cNvPr id="4" name="Slide Number Placeholder 3"/>
          <p:cNvSpPr>
            <a:spLocks noGrp="1"/>
          </p:cNvSpPr>
          <p:nvPr>
            <p:ph type="sldNum" sz="quarter" idx="12"/>
          </p:nvPr>
        </p:nvSpPr>
        <p:spPr/>
        <p:txBody>
          <a:bodyPr/>
          <a:lstStyle/>
          <a:p>
            <a:fld id="{9C2D23F5-6E04-DC4F-A4C9-F36FE5AA08C1}" type="slidenum">
              <a:rPr lang="en-US" smtClean="0"/>
              <a:pPr/>
              <a:t>35</a:t>
            </a:fld>
            <a:endParaRPr 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Matter Cycles</a:t>
            </a:r>
            <a:endParaRPr lang="en-US" dirty="0"/>
          </a:p>
        </p:txBody>
      </p:sp>
      <p:sp>
        <p:nvSpPr>
          <p:cNvPr id="3" name="Content Placeholder 2"/>
          <p:cNvSpPr>
            <a:spLocks noGrp="1"/>
          </p:cNvSpPr>
          <p:nvPr>
            <p:ph idx="1"/>
          </p:nvPr>
        </p:nvSpPr>
        <p:spPr/>
        <p:txBody>
          <a:bodyPr/>
          <a:lstStyle/>
          <a:p>
            <a:r>
              <a:rPr lang="en-US" dirty="0" smtClean="0"/>
              <a:t>Nitrogen Cycle – short and long cycle -   Nitrogen is an important part of of RNA and DNA </a:t>
            </a:r>
          </a:p>
          <a:p>
            <a:r>
              <a:rPr lang="en-US" dirty="0" smtClean="0"/>
              <a:t>Carbon Cycle – CO2 is the primary source of carbon in living systems.</a:t>
            </a:r>
          </a:p>
          <a:p>
            <a:pPr>
              <a:buNone/>
            </a:pPr>
            <a:endParaRPr lang="en-US" dirty="0" smtClean="0"/>
          </a:p>
          <a:p>
            <a:r>
              <a:rPr lang="en-US" dirty="0" smtClean="0"/>
              <a:t>Oxygen Cycle</a:t>
            </a:r>
            <a:endParaRPr lang="en-US" dirty="0"/>
          </a:p>
        </p:txBody>
      </p:sp>
      <p:sp>
        <p:nvSpPr>
          <p:cNvPr id="4" name="Slide Number Placeholder 3"/>
          <p:cNvSpPr>
            <a:spLocks noGrp="1"/>
          </p:cNvSpPr>
          <p:nvPr>
            <p:ph type="sldNum" sz="quarter" idx="12"/>
          </p:nvPr>
        </p:nvSpPr>
        <p:spPr/>
        <p:txBody>
          <a:bodyPr/>
          <a:lstStyle/>
          <a:p>
            <a:fld id="{9C2D23F5-6E04-DC4F-A4C9-F36FE5AA08C1}" type="slidenum">
              <a:rPr lang="en-US" smtClean="0"/>
              <a:pPr/>
              <a:t>36</a:t>
            </a:fld>
            <a:endParaRPr 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the nitrogen cycle(1).gif"/>
          <p:cNvPicPr>
            <a:picLocks noGrp="1" noChangeAspect="1"/>
          </p:cNvPicPr>
          <p:nvPr>
            <p:ph idx="1"/>
          </p:nvPr>
        </p:nvPicPr>
        <p:blipFill>
          <a:blip r:embed="rId2"/>
          <a:srcRect l="-17503" r="-17503"/>
          <a:stretch>
            <a:fillRect/>
          </a:stretch>
        </p:blipFill>
        <p:spPr>
          <a:xfrm>
            <a:off x="-1676400" y="0"/>
            <a:ext cx="12496800" cy="6858001"/>
          </a:xfrm>
        </p:spPr>
      </p:pic>
      <p:sp>
        <p:nvSpPr>
          <p:cNvPr id="3" name="Slide Number Placeholder 2"/>
          <p:cNvSpPr>
            <a:spLocks noGrp="1"/>
          </p:cNvSpPr>
          <p:nvPr>
            <p:ph type="sldNum" sz="quarter" idx="12"/>
          </p:nvPr>
        </p:nvSpPr>
        <p:spPr/>
        <p:txBody>
          <a:bodyPr/>
          <a:lstStyle/>
          <a:p>
            <a:fld id="{9C2D23F5-6E04-DC4F-A4C9-F36FE5AA08C1}" type="slidenum">
              <a:rPr lang="en-US" smtClean="0"/>
              <a:pPr/>
              <a:t>37</a:t>
            </a:fld>
            <a:endParaRPr lang="en-US"/>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12"/>
          </p:nvPr>
        </p:nvSpPr>
        <p:spPr/>
        <p:txBody>
          <a:bodyPr/>
          <a:lstStyle/>
          <a:p>
            <a:fld id="{9C2D23F5-6E04-DC4F-A4C9-F36FE5AA08C1}" type="slidenum">
              <a:rPr lang="en-US" smtClean="0"/>
              <a:pPr/>
              <a:t>38</a:t>
            </a:fld>
            <a:endParaRPr lang="en-US"/>
          </a:p>
        </p:txBody>
      </p:sp>
      <p:pic>
        <p:nvPicPr>
          <p:cNvPr id="3074" name="Picture 2" descr="C:\Documents and Settings\jcobb\My Documents\Dropbox\Classroom Files\2012\Ecology\Ecology Art BJ\Bio-p468-cyc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60042"/>
            <a:ext cx="9144000" cy="61979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261347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carboncycle_sm.jpg"/>
          <p:cNvPicPr>
            <a:picLocks noGrp="1" noChangeAspect="1"/>
          </p:cNvPicPr>
          <p:nvPr>
            <p:ph idx="1"/>
          </p:nvPr>
        </p:nvPicPr>
        <p:blipFill>
          <a:blip r:embed="rId2"/>
          <a:srcRect l="-40915" r="-40915"/>
          <a:stretch>
            <a:fillRect/>
          </a:stretch>
        </p:blipFill>
        <p:spPr>
          <a:xfrm>
            <a:off x="-1752600" y="0"/>
            <a:ext cx="12725400" cy="6858000"/>
          </a:xfrm>
        </p:spPr>
      </p:pic>
      <p:sp>
        <p:nvSpPr>
          <p:cNvPr id="3" name="Slide Number Placeholder 2"/>
          <p:cNvSpPr>
            <a:spLocks noGrp="1"/>
          </p:cNvSpPr>
          <p:nvPr>
            <p:ph type="sldNum" sz="quarter" idx="12"/>
          </p:nvPr>
        </p:nvSpPr>
        <p:spPr/>
        <p:txBody>
          <a:bodyPr/>
          <a:lstStyle/>
          <a:p>
            <a:fld id="{9C2D23F5-6E04-DC4F-A4C9-F36FE5AA08C1}" type="slidenum">
              <a:rPr lang="en-US" smtClean="0"/>
              <a:pPr/>
              <a:t>39</a:t>
            </a:fld>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Australian Rabbit</a:t>
            </a:r>
            <a:endParaRPr lang="en-US" dirty="0"/>
          </a:p>
        </p:txBody>
      </p:sp>
      <p:sp>
        <p:nvSpPr>
          <p:cNvPr id="3" name="Content Placeholder 2"/>
          <p:cNvSpPr>
            <a:spLocks noGrp="1"/>
          </p:cNvSpPr>
          <p:nvPr>
            <p:ph idx="1"/>
          </p:nvPr>
        </p:nvSpPr>
        <p:spPr/>
        <p:txBody>
          <a:bodyPr/>
          <a:lstStyle/>
          <a:p>
            <a:r>
              <a:rPr lang="en-US" dirty="0" smtClean="0">
                <a:hlinkClick r:id="rId2"/>
              </a:rPr>
              <a:t>http://www.youtube.com/watch?v=pgPhn4tYxJQ</a:t>
            </a:r>
            <a:endParaRPr lang="en-US" dirty="0" smtClean="0"/>
          </a:p>
          <a:p>
            <a:pPr>
              <a:buNone/>
            </a:pPr>
            <a:endParaRPr lang="en-US" dirty="0" smtClean="0"/>
          </a:p>
          <a:p>
            <a:r>
              <a:rPr lang="en-US" dirty="0" smtClean="0"/>
              <a:t>Thomas Austin imported 24 rabbits in 1859</a:t>
            </a:r>
          </a:p>
          <a:p>
            <a:pPr>
              <a:buNone/>
            </a:pPr>
            <a:endParaRPr lang="en-US" dirty="0" smtClean="0"/>
          </a:p>
          <a:p>
            <a:r>
              <a:rPr lang="en-US" dirty="0" smtClean="0"/>
              <a:t>Now the rabbits are being in check by a combination of viruses.</a:t>
            </a:r>
          </a:p>
          <a:p>
            <a:pPr>
              <a:buNone/>
            </a:pPr>
            <a:endParaRPr lang="en-US" dirty="0"/>
          </a:p>
        </p:txBody>
      </p:sp>
      <p:sp>
        <p:nvSpPr>
          <p:cNvPr id="4" name="Slide Number Placeholder 3"/>
          <p:cNvSpPr>
            <a:spLocks noGrp="1"/>
          </p:cNvSpPr>
          <p:nvPr>
            <p:ph type="sldNum" sz="quarter" idx="12"/>
          </p:nvPr>
        </p:nvSpPr>
        <p:spPr/>
        <p:txBody>
          <a:bodyPr/>
          <a:lstStyle/>
          <a:p>
            <a:fld id="{9C2D23F5-6E04-DC4F-A4C9-F36FE5AA08C1}" type="slidenum">
              <a:rPr lang="en-US" smtClean="0"/>
              <a:pPr/>
              <a:t>4</a:t>
            </a:fld>
            <a:endParaRPr lang="en-US"/>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Limiting Factor</a:t>
            </a:r>
            <a:endParaRPr lang="en-US" dirty="0"/>
          </a:p>
        </p:txBody>
      </p:sp>
      <p:sp>
        <p:nvSpPr>
          <p:cNvPr id="3" name="Content Placeholder 2"/>
          <p:cNvSpPr>
            <a:spLocks noGrp="1"/>
          </p:cNvSpPr>
          <p:nvPr>
            <p:ph idx="1"/>
          </p:nvPr>
        </p:nvSpPr>
        <p:spPr/>
        <p:txBody>
          <a:bodyPr/>
          <a:lstStyle/>
          <a:p>
            <a:r>
              <a:rPr lang="en-US" dirty="0" smtClean="0"/>
              <a:t>What do you think it is?</a:t>
            </a:r>
          </a:p>
          <a:p>
            <a:endParaRPr lang="en-US" dirty="0" smtClean="0"/>
          </a:p>
          <a:p>
            <a:r>
              <a:rPr lang="en-US" dirty="0" smtClean="0"/>
              <a:t>A factor that in some way limit the growth or existence of an organism.</a:t>
            </a:r>
          </a:p>
          <a:p>
            <a:pPr>
              <a:buNone/>
            </a:pPr>
            <a:endParaRPr lang="en-US" dirty="0" smtClean="0"/>
          </a:p>
          <a:p>
            <a:r>
              <a:rPr lang="en-US" dirty="0" smtClean="0"/>
              <a:t>Could be food, minerals, water, temperature, etc.</a:t>
            </a:r>
            <a:endParaRPr lang="en-US" dirty="0"/>
          </a:p>
        </p:txBody>
      </p:sp>
      <p:sp>
        <p:nvSpPr>
          <p:cNvPr id="4" name="Slide Number Placeholder 3"/>
          <p:cNvSpPr>
            <a:spLocks noGrp="1"/>
          </p:cNvSpPr>
          <p:nvPr>
            <p:ph type="sldNum" sz="quarter" idx="12"/>
          </p:nvPr>
        </p:nvSpPr>
        <p:spPr/>
        <p:txBody>
          <a:bodyPr/>
          <a:lstStyle/>
          <a:p>
            <a:fld id="{9C2D23F5-6E04-DC4F-A4C9-F36FE5AA08C1}" type="slidenum">
              <a:rPr lang="en-US" smtClean="0"/>
              <a:pPr/>
              <a:t>40</a:t>
            </a:fld>
            <a:endParaRPr lang="en-US"/>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4"/>
          <p:cNvSpPr txBox="1">
            <a:spLocks noChangeArrowheads="1"/>
          </p:cNvSpPr>
          <p:nvPr/>
        </p:nvSpPr>
        <p:spPr bwMode="auto">
          <a:xfrm>
            <a:off x="650082" y="350044"/>
            <a:ext cx="8149590" cy="1934376"/>
          </a:xfrm>
          <a:prstGeom prst="rect">
            <a:avLst/>
          </a:prstGeom>
          <a:noFill/>
          <a:ln w="9525">
            <a:noFill/>
            <a:miter lim="800000"/>
            <a:headEnd/>
            <a:tailEnd/>
          </a:ln>
        </p:spPr>
        <p:txBody>
          <a:bodyPr lIns="0" tIns="0" rIns="0" bIns="0">
            <a:prstTxWarp prst="textNoShape">
              <a:avLst/>
            </a:prstTxWarp>
            <a:spAutoFit/>
          </a:bodyPr>
          <a:lstStyle/>
          <a:p>
            <a:pPr>
              <a:lnSpc>
                <a:spcPct val="95000"/>
              </a:lnSpc>
            </a:pPr>
            <a:r>
              <a:rPr lang="en-US" sz="3200" u="sng" dirty="0">
                <a:solidFill>
                  <a:srgbClr val="000000"/>
                </a:solidFill>
                <a:latin typeface="Arial" charset="0"/>
              </a:rPr>
              <a:t>Exponential Growth</a:t>
            </a:r>
            <a:r>
              <a:rPr lang="en-US" sz="3200" dirty="0">
                <a:solidFill>
                  <a:srgbClr val="000000"/>
                </a:solidFill>
                <a:latin typeface="Arial" charset="0"/>
              </a:rPr>
              <a:t> –reproduce at a constant rate. Occurs under ideal conditions (no limits) </a:t>
            </a:r>
            <a:endParaRPr lang="en-US" dirty="0"/>
          </a:p>
          <a:p>
            <a:pPr>
              <a:lnSpc>
                <a:spcPct val="95000"/>
              </a:lnSpc>
            </a:pPr>
            <a:r>
              <a:rPr lang="en-US" sz="3200" i="1" dirty="0">
                <a:solidFill>
                  <a:srgbClr val="000000"/>
                </a:solidFill>
                <a:latin typeface="Arial" charset="0"/>
              </a:rPr>
              <a:t>J-shape curve</a:t>
            </a:r>
            <a:r>
              <a:rPr lang="en-US" sz="3200" dirty="0">
                <a:solidFill>
                  <a:srgbClr val="000000"/>
                </a:solidFill>
                <a:latin typeface="Arial" charset="0"/>
              </a:rPr>
              <a:t> </a:t>
            </a:r>
          </a:p>
        </p:txBody>
      </p:sp>
      <p:sp>
        <p:nvSpPr>
          <p:cNvPr id="2" name="Slide Number Placeholder 1"/>
          <p:cNvSpPr>
            <a:spLocks noGrp="1"/>
          </p:cNvSpPr>
          <p:nvPr>
            <p:ph type="sldNum" sz="quarter" idx="12"/>
          </p:nvPr>
        </p:nvSpPr>
        <p:spPr/>
        <p:txBody>
          <a:bodyPr/>
          <a:lstStyle/>
          <a:p>
            <a:fld id="{9C2D23F5-6E04-DC4F-A4C9-F36FE5AA08C1}" type="slidenum">
              <a:rPr lang="en-US" smtClean="0"/>
              <a:pPr/>
              <a:t>41</a:t>
            </a:fld>
            <a:endParaRPr lang="en-US"/>
          </a:p>
        </p:txBody>
      </p:sp>
      <p:pic>
        <p:nvPicPr>
          <p:cNvPr id="1026" name="Picture 2" descr="C:\Documents and Settings\jcobb\My Documents\Dropbox\Classroom Files\2012\Ecology\Ecology Art BJ\Bio-p470-Fig19-1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744394"/>
            <a:ext cx="5568950" cy="497708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4"/>
          <p:cNvSpPr txBox="1">
            <a:spLocks noChangeArrowheads="1"/>
          </p:cNvSpPr>
          <p:nvPr/>
        </p:nvSpPr>
        <p:spPr bwMode="auto">
          <a:xfrm>
            <a:off x="421482" y="197168"/>
            <a:ext cx="8301038" cy="1407565"/>
          </a:xfrm>
          <a:prstGeom prst="rect">
            <a:avLst/>
          </a:prstGeom>
          <a:noFill/>
          <a:ln w="9525">
            <a:noFill/>
            <a:miter lim="800000"/>
            <a:headEnd/>
            <a:tailEnd/>
          </a:ln>
        </p:spPr>
        <p:txBody>
          <a:bodyPr lIns="0" tIns="0" rIns="0" bIns="0">
            <a:prstTxWarp prst="textNoShape">
              <a:avLst/>
            </a:prstTxWarp>
            <a:spAutoFit/>
          </a:bodyPr>
          <a:lstStyle/>
          <a:p>
            <a:pPr>
              <a:lnSpc>
                <a:spcPct val="95000"/>
              </a:lnSpc>
            </a:pPr>
            <a:r>
              <a:rPr lang="en-US" sz="3200" u="sng" dirty="0">
                <a:solidFill>
                  <a:srgbClr val="000000"/>
                </a:solidFill>
                <a:latin typeface="Arial" charset="0"/>
              </a:rPr>
              <a:t>Logistic Growth</a:t>
            </a:r>
            <a:r>
              <a:rPr lang="en-US" sz="3200" dirty="0">
                <a:solidFill>
                  <a:srgbClr val="000000"/>
                </a:solidFill>
                <a:latin typeface="Arial" charset="0"/>
              </a:rPr>
              <a:t> – resources become less available, growth slows or stops</a:t>
            </a:r>
            <a:endParaRPr lang="en-US" dirty="0"/>
          </a:p>
          <a:p>
            <a:pPr>
              <a:lnSpc>
                <a:spcPct val="95000"/>
              </a:lnSpc>
            </a:pPr>
            <a:r>
              <a:rPr lang="en-US" sz="3200" i="1" dirty="0">
                <a:solidFill>
                  <a:srgbClr val="000000"/>
                </a:solidFill>
                <a:latin typeface="Arial" charset="0"/>
              </a:rPr>
              <a:t>S-shape curve</a:t>
            </a:r>
            <a:r>
              <a:rPr lang="en-US" sz="3200" dirty="0">
                <a:solidFill>
                  <a:srgbClr val="000000"/>
                </a:solidFill>
                <a:latin typeface="Arial" charset="0"/>
              </a:rPr>
              <a:t> </a:t>
            </a:r>
          </a:p>
        </p:txBody>
      </p:sp>
      <p:sp>
        <p:nvSpPr>
          <p:cNvPr id="19460" name="Text Box 6"/>
          <p:cNvSpPr txBox="1">
            <a:spLocks noChangeArrowheads="1"/>
          </p:cNvSpPr>
          <p:nvPr/>
        </p:nvSpPr>
        <p:spPr bwMode="auto">
          <a:xfrm>
            <a:off x="497205" y="3397568"/>
            <a:ext cx="2587467" cy="2811026"/>
          </a:xfrm>
          <a:prstGeom prst="rect">
            <a:avLst/>
          </a:prstGeom>
          <a:noFill/>
          <a:ln w="9525">
            <a:noFill/>
            <a:miter lim="800000"/>
            <a:headEnd/>
            <a:tailEnd/>
          </a:ln>
        </p:spPr>
        <p:txBody>
          <a:bodyPr lIns="0" tIns="0" rIns="0" bIns="0">
            <a:prstTxWarp prst="textNoShape">
              <a:avLst/>
            </a:prstTxWarp>
            <a:spAutoFit/>
          </a:bodyPr>
          <a:lstStyle/>
          <a:p>
            <a:pPr>
              <a:lnSpc>
                <a:spcPct val="95000"/>
              </a:lnSpc>
            </a:pPr>
            <a:r>
              <a:rPr lang="en-US" sz="3200" u="sng" dirty="0">
                <a:solidFill>
                  <a:srgbClr val="000000"/>
                </a:solidFill>
                <a:latin typeface="Arial" charset="0"/>
              </a:rPr>
              <a:t>Carrying Capacity</a:t>
            </a:r>
            <a:r>
              <a:rPr lang="en-US" sz="3200" dirty="0">
                <a:solidFill>
                  <a:srgbClr val="000000"/>
                </a:solidFill>
                <a:latin typeface="Arial" charset="0"/>
              </a:rPr>
              <a:t> – the number an environment can support </a:t>
            </a:r>
          </a:p>
        </p:txBody>
      </p:sp>
      <p:sp>
        <p:nvSpPr>
          <p:cNvPr id="2" name="Slide Number Placeholder 1"/>
          <p:cNvSpPr>
            <a:spLocks noGrp="1"/>
          </p:cNvSpPr>
          <p:nvPr>
            <p:ph type="sldNum" sz="quarter" idx="12"/>
          </p:nvPr>
        </p:nvSpPr>
        <p:spPr/>
        <p:txBody>
          <a:bodyPr/>
          <a:lstStyle/>
          <a:p>
            <a:fld id="{9C2D23F5-6E04-DC4F-A4C9-F36FE5AA08C1}" type="slidenum">
              <a:rPr lang="en-US" smtClean="0"/>
              <a:pPr/>
              <a:t>42</a:t>
            </a:fld>
            <a:endParaRPr lang="en-US"/>
          </a:p>
        </p:txBody>
      </p:sp>
      <p:pic>
        <p:nvPicPr>
          <p:cNvPr id="2050" name="Picture 2" descr="C:\Documents and Settings\jcobb\My Documents\Dropbox\Classroom Files\2012\Ecology\Ecology Art BJ\Bio-p471-Fig19-1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9000" y="1479298"/>
            <a:ext cx="4832350" cy="484555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4"/>
          <p:cNvSpPr txBox="1">
            <a:spLocks noChangeArrowheads="1"/>
          </p:cNvSpPr>
          <p:nvPr/>
        </p:nvSpPr>
        <p:spPr bwMode="auto">
          <a:xfrm>
            <a:off x="421482" y="274320"/>
            <a:ext cx="8301038" cy="4741298"/>
          </a:xfrm>
          <a:prstGeom prst="rect">
            <a:avLst/>
          </a:prstGeom>
          <a:noFill/>
          <a:ln w="9525">
            <a:noFill/>
            <a:miter lim="800000"/>
            <a:headEnd/>
            <a:tailEnd/>
          </a:ln>
        </p:spPr>
        <p:txBody>
          <a:bodyPr lIns="0" tIns="0" rIns="0" bIns="0">
            <a:prstTxWarp prst="textNoShape">
              <a:avLst/>
            </a:prstTxWarp>
            <a:spAutoFit/>
          </a:bodyPr>
          <a:lstStyle/>
          <a:p>
            <a:pPr>
              <a:lnSpc>
                <a:spcPct val="95000"/>
              </a:lnSpc>
            </a:pPr>
            <a:r>
              <a:rPr lang="en-US" sz="3200" b="1" dirty="0">
                <a:solidFill>
                  <a:srgbClr val="000000"/>
                </a:solidFill>
                <a:latin typeface="Arial" charset="0"/>
              </a:rPr>
              <a:t>5-2 Limits to Growth</a:t>
            </a:r>
            <a:endParaRPr lang="en-US" dirty="0"/>
          </a:p>
          <a:p>
            <a:pPr>
              <a:lnSpc>
                <a:spcPct val="95000"/>
              </a:lnSpc>
            </a:pPr>
            <a:endParaRPr lang="en-US" sz="3200" u="sng" dirty="0">
              <a:solidFill>
                <a:srgbClr val="000000"/>
              </a:solidFill>
              <a:latin typeface="Arial" charset="0"/>
            </a:endParaRPr>
          </a:p>
          <a:p>
            <a:pPr>
              <a:lnSpc>
                <a:spcPct val="95000"/>
              </a:lnSpc>
            </a:pPr>
            <a:r>
              <a:rPr lang="en-US" sz="3200" u="sng" dirty="0">
                <a:solidFill>
                  <a:srgbClr val="000000"/>
                </a:solidFill>
                <a:latin typeface="Arial" charset="0"/>
              </a:rPr>
              <a:t>Limiting Factor</a:t>
            </a:r>
            <a:r>
              <a:rPr lang="en-US" sz="3200" dirty="0">
                <a:solidFill>
                  <a:srgbClr val="000000"/>
                </a:solidFill>
                <a:latin typeface="Arial" charset="0"/>
              </a:rPr>
              <a:t> – causes population growth to decrease</a:t>
            </a:r>
            <a:endParaRPr lang="en-US" dirty="0"/>
          </a:p>
          <a:p>
            <a:pPr>
              <a:lnSpc>
                <a:spcPct val="95000"/>
              </a:lnSpc>
            </a:pPr>
            <a:endParaRPr lang="en-US" sz="3200" u="sng" dirty="0">
              <a:solidFill>
                <a:srgbClr val="000000"/>
              </a:solidFill>
              <a:latin typeface="Arial" charset="0"/>
            </a:endParaRPr>
          </a:p>
          <a:p>
            <a:pPr>
              <a:lnSpc>
                <a:spcPct val="95000"/>
              </a:lnSpc>
            </a:pPr>
            <a:r>
              <a:rPr lang="en-US" sz="3200" u="sng" dirty="0">
                <a:solidFill>
                  <a:srgbClr val="000000"/>
                </a:solidFill>
                <a:latin typeface="Arial" charset="0"/>
              </a:rPr>
              <a:t>Density-Dependent Factors</a:t>
            </a:r>
            <a:r>
              <a:rPr lang="en-US" sz="3200" dirty="0">
                <a:solidFill>
                  <a:srgbClr val="000000"/>
                </a:solidFill>
                <a:latin typeface="Arial" charset="0"/>
              </a:rPr>
              <a:t> –depends on population size</a:t>
            </a:r>
            <a:endParaRPr lang="en-US" dirty="0"/>
          </a:p>
          <a:p>
            <a:pPr>
              <a:lnSpc>
                <a:spcPct val="95000"/>
              </a:lnSpc>
            </a:pPr>
            <a:r>
              <a:rPr lang="en-US" sz="3200" dirty="0">
                <a:solidFill>
                  <a:srgbClr val="000000"/>
                </a:solidFill>
                <a:latin typeface="Arial" charset="0"/>
              </a:rPr>
              <a:t>competition </a:t>
            </a:r>
            <a:endParaRPr lang="en-US" dirty="0"/>
          </a:p>
          <a:p>
            <a:pPr>
              <a:lnSpc>
                <a:spcPct val="95000"/>
              </a:lnSpc>
            </a:pPr>
            <a:r>
              <a:rPr lang="en-US" sz="3200" dirty="0">
                <a:solidFill>
                  <a:srgbClr val="000000"/>
                </a:solidFill>
                <a:latin typeface="Arial" charset="0"/>
              </a:rPr>
              <a:t>predation</a:t>
            </a:r>
            <a:endParaRPr lang="en-US" dirty="0"/>
          </a:p>
          <a:p>
            <a:pPr>
              <a:lnSpc>
                <a:spcPct val="95000"/>
              </a:lnSpc>
            </a:pPr>
            <a:r>
              <a:rPr lang="en-US" sz="3200" dirty="0">
                <a:solidFill>
                  <a:srgbClr val="000000"/>
                </a:solidFill>
                <a:latin typeface="Arial" charset="0"/>
              </a:rPr>
              <a:t>parasitism and disease </a:t>
            </a:r>
          </a:p>
        </p:txBody>
      </p:sp>
      <p:sp>
        <p:nvSpPr>
          <p:cNvPr id="2" name="Slide Number Placeholder 1"/>
          <p:cNvSpPr>
            <a:spLocks noGrp="1"/>
          </p:cNvSpPr>
          <p:nvPr>
            <p:ph type="sldNum" sz="quarter" idx="12"/>
          </p:nvPr>
        </p:nvSpPr>
        <p:spPr/>
        <p:txBody>
          <a:bodyPr/>
          <a:lstStyle/>
          <a:p>
            <a:fld id="{9C2D23F5-6E04-DC4F-A4C9-F36FE5AA08C1}" type="slidenum">
              <a:rPr lang="en-US" smtClean="0"/>
              <a:pPr/>
              <a:t>43</a:t>
            </a:fld>
            <a:endParaRPr lang="en-US"/>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4"/>
          <p:cNvSpPr txBox="1">
            <a:spLocks noChangeArrowheads="1"/>
          </p:cNvSpPr>
          <p:nvPr/>
        </p:nvSpPr>
        <p:spPr bwMode="auto">
          <a:xfrm>
            <a:off x="497205" y="731520"/>
            <a:ext cx="4187667" cy="3746667"/>
          </a:xfrm>
          <a:prstGeom prst="rect">
            <a:avLst/>
          </a:prstGeom>
          <a:noFill/>
          <a:ln w="9525">
            <a:noFill/>
            <a:miter lim="800000"/>
            <a:headEnd/>
            <a:tailEnd/>
          </a:ln>
        </p:spPr>
        <p:txBody>
          <a:bodyPr lIns="0" tIns="0" rIns="0" bIns="0">
            <a:prstTxWarp prst="textNoShape">
              <a:avLst/>
            </a:prstTxWarp>
            <a:spAutoFit/>
          </a:bodyPr>
          <a:lstStyle/>
          <a:p>
            <a:pPr>
              <a:lnSpc>
                <a:spcPct val="95000"/>
              </a:lnSpc>
            </a:pPr>
            <a:r>
              <a:rPr lang="en-US" sz="3200" u="sng" dirty="0">
                <a:solidFill>
                  <a:srgbClr val="000000"/>
                </a:solidFill>
                <a:latin typeface="Arial" charset="0"/>
              </a:rPr>
              <a:t>Density-Independent Factors</a:t>
            </a:r>
            <a:r>
              <a:rPr lang="en-US" sz="3200" dirty="0">
                <a:solidFill>
                  <a:srgbClr val="000000"/>
                </a:solidFill>
                <a:latin typeface="Arial" charset="0"/>
              </a:rPr>
              <a:t> – does </a:t>
            </a:r>
            <a:r>
              <a:rPr lang="en-US" sz="3200" b="1" dirty="0">
                <a:solidFill>
                  <a:srgbClr val="000000"/>
                </a:solidFill>
                <a:latin typeface="Arial" charset="0"/>
              </a:rPr>
              <a:t>not</a:t>
            </a:r>
            <a:r>
              <a:rPr lang="en-US" sz="3200" dirty="0">
                <a:solidFill>
                  <a:srgbClr val="000000"/>
                </a:solidFill>
                <a:latin typeface="Arial" charset="0"/>
              </a:rPr>
              <a:t> depend on population size</a:t>
            </a:r>
            <a:endParaRPr lang="en-US" dirty="0"/>
          </a:p>
          <a:p>
            <a:pPr>
              <a:lnSpc>
                <a:spcPct val="95000"/>
              </a:lnSpc>
            </a:pPr>
            <a:endParaRPr lang="en-US" sz="3200" dirty="0">
              <a:solidFill>
                <a:srgbClr val="000000"/>
              </a:solidFill>
              <a:latin typeface="Arial" charset="0"/>
            </a:endParaRPr>
          </a:p>
          <a:p>
            <a:pPr>
              <a:lnSpc>
                <a:spcPct val="95000"/>
              </a:lnSpc>
            </a:pPr>
            <a:r>
              <a:rPr lang="en-US" sz="3200" dirty="0">
                <a:solidFill>
                  <a:srgbClr val="000000"/>
                </a:solidFill>
                <a:latin typeface="Arial" charset="0"/>
              </a:rPr>
              <a:t>Unusual weather</a:t>
            </a:r>
            <a:endParaRPr lang="en-US" dirty="0"/>
          </a:p>
          <a:p>
            <a:pPr>
              <a:lnSpc>
                <a:spcPct val="95000"/>
              </a:lnSpc>
            </a:pPr>
            <a:r>
              <a:rPr lang="en-US" sz="3200" dirty="0">
                <a:solidFill>
                  <a:srgbClr val="000000"/>
                </a:solidFill>
                <a:latin typeface="Arial" charset="0"/>
              </a:rPr>
              <a:t>Natural disasters</a:t>
            </a:r>
            <a:endParaRPr lang="en-US" dirty="0"/>
          </a:p>
          <a:p>
            <a:pPr>
              <a:lnSpc>
                <a:spcPct val="95000"/>
              </a:lnSpc>
            </a:pPr>
            <a:r>
              <a:rPr lang="en-US" sz="3200" dirty="0">
                <a:solidFill>
                  <a:srgbClr val="000000"/>
                </a:solidFill>
                <a:latin typeface="Arial" charset="0"/>
              </a:rPr>
              <a:t>Some human activities</a:t>
            </a:r>
          </a:p>
        </p:txBody>
      </p:sp>
      <p:pic>
        <p:nvPicPr>
          <p:cNvPr id="21507" name="Picture 5"/>
          <p:cNvPicPr>
            <a:picLocks noChangeAspect="1" noChangeArrowheads="1"/>
          </p:cNvPicPr>
          <p:nvPr/>
        </p:nvPicPr>
        <p:blipFill>
          <a:blip r:embed="rId2"/>
          <a:srcRect/>
          <a:stretch>
            <a:fillRect/>
          </a:stretch>
        </p:blipFill>
        <p:spPr bwMode="auto">
          <a:xfrm>
            <a:off x="4876324" y="608648"/>
            <a:ext cx="3896201" cy="5192078"/>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9C2D23F5-6E04-DC4F-A4C9-F36FE5AA08C1}" type="slidenum">
              <a:rPr lang="en-US" smtClean="0"/>
              <a:pPr/>
              <a:t>44</a:t>
            </a:fld>
            <a:endParaRPr lang="en-US"/>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Biomes</a:t>
            </a:r>
            <a:endParaRPr lang="en-US" dirty="0"/>
          </a:p>
        </p:txBody>
      </p:sp>
      <p:sp>
        <p:nvSpPr>
          <p:cNvPr id="3" name="Content Placeholder 2"/>
          <p:cNvSpPr>
            <a:spLocks noGrp="1"/>
          </p:cNvSpPr>
          <p:nvPr>
            <p:ph idx="1"/>
          </p:nvPr>
        </p:nvSpPr>
        <p:spPr/>
        <p:txBody>
          <a:bodyPr>
            <a:normAutofit lnSpcReduction="10000"/>
          </a:bodyPr>
          <a:lstStyle/>
          <a:p>
            <a:r>
              <a:rPr lang="en-US" dirty="0" smtClean="0"/>
              <a:t>A major section of the biosphere that has uniform physical environments and similar biotic communities.</a:t>
            </a:r>
          </a:p>
          <a:p>
            <a:endParaRPr lang="en-US" dirty="0" smtClean="0"/>
          </a:p>
          <a:p>
            <a:r>
              <a:rPr lang="en-US" dirty="0" smtClean="0"/>
              <a:t>Tundra, Coniferous Forest, Temperate Grassland, Temperate Deciduous Forest, Chaparral, Tropical Deciduous Forest, Savanna, Tropical Rain Forest, Desert, Aquatic, Mountains.</a:t>
            </a:r>
          </a:p>
        </p:txBody>
      </p:sp>
      <p:sp>
        <p:nvSpPr>
          <p:cNvPr id="4" name="Slide Number Placeholder 3"/>
          <p:cNvSpPr>
            <a:spLocks noGrp="1"/>
          </p:cNvSpPr>
          <p:nvPr>
            <p:ph type="sldNum" sz="quarter" idx="12"/>
          </p:nvPr>
        </p:nvSpPr>
        <p:spPr/>
        <p:txBody>
          <a:bodyPr/>
          <a:lstStyle/>
          <a:p>
            <a:fld id="{9C2D23F5-6E04-DC4F-A4C9-F36FE5AA08C1}" type="slidenum">
              <a:rPr lang="en-US" smtClean="0"/>
              <a:pPr/>
              <a:t>45</a:t>
            </a:fld>
            <a:endParaRPr lang="en-US"/>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Tundra</a:t>
            </a:r>
            <a:endParaRPr lang="en-US" dirty="0"/>
          </a:p>
        </p:txBody>
      </p:sp>
      <p:pic>
        <p:nvPicPr>
          <p:cNvPr id="6" name="Content Placeholder 5" descr="tundra.jpeg"/>
          <p:cNvPicPr>
            <a:picLocks noGrp="1" noChangeAspect="1"/>
          </p:cNvPicPr>
          <p:nvPr>
            <p:ph idx="1"/>
          </p:nvPr>
        </p:nvPicPr>
        <p:blipFill>
          <a:blip r:embed="rId2"/>
          <a:srcRect t="-37136" b="-37136"/>
          <a:stretch>
            <a:fillRect/>
          </a:stretch>
        </p:blipFill>
        <p:spPr>
          <a:xfrm>
            <a:off x="3465513" y="990600"/>
            <a:ext cx="5562600" cy="6369350"/>
          </a:xfrm>
        </p:spPr>
      </p:pic>
      <p:sp>
        <p:nvSpPr>
          <p:cNvPr id="5" name="Text Placeholder 4"/>
          <p:cNvSpPr>
            <a:spLocks noGrp="1"/>
          </p:cNvSpPr>
          <p:nvPr>
            <p:ph type="body" sz="half" idx="2"/>
          </p:nvPr>
        </p:nvSpPr>
        <p:spPr/>
        <p:txBody>
          <a:bodyPr/>
          <a:lstStyle/>
          <a:p>
            <a:r>
              <a:rPr lang="en-US" dirty="0" smtClean="0"/>
              <a:t>Ground frozen for most of the year.</a:t>
            </a:r>
          </a:p>
          <a:p>
            <a:endParaRPr lang="en-US" dirty="0" smtClean="0"/>
          </a:p>
          <a:p>
            <a:r>
              <a:rPr lang="en-US" dirty="0" smtClean="0"/>
              <a:t>1/5 of the earths surface. </a:t>
            </a:r>
          </a:p>
          <a:p>
            <a:endParaRPr lang="en-US" dirty="0" smtClean="0"/>
          </a:p>
          <a:p>
            <a:r>
              <a:rPr lang="en-US" dirty="0" smtClean="0"/>
              <a:t>Small grasses and dwarf woody plants.</a:t>
            </a:r>
          </a:p>
          <a:p>
            <a:endParaRPr lang="en-US" dirty="0" smtClean="0"/>
          </a:p>
          <a:p>
            <a:endParaRPr lang="en-US" dirty="0"/>
          </a:p>
        </p:txBody>
      </p:sp>
      <p:sp>
        <p:nvSpPr>
          <p:cNvPr id="3" name="Slide Number Placeholder 2"/>
          <p:cNvSpPr>
            <a:spLocks noGrp="1"/>
          </p:cNvSpPr>
          <p:nvPr>
            <p:ph type="sldNum" sz="quarter" idx="12"/>
          </p:nvPr>
        </p:nvSpPr>
        <p:spPr/>
        <p:txBody>
          <a:bodyPr/>
          <a:lstStyle/>
          <a:p>
            <a:fld id="{9C2D23F5-6E04-DC4F-A4C9-F36FE5AA08C1}" type="slidenum">
              <a:rPr lang="en-US" smtClean="0"/>
              <a:pPr/>
              <a:t>46</a:t>
            </a:fld>
            <a:endParaRPr lang="en-US"/>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Coniferous Forest</a:t>
            </a:r>
            <a:endParaRPr lang="en-US" dirty="0"/>
          </a:p>
        </p:txBody>
      </p:sp>
      <p:pic>
        <p:nvPicPr>
          <p:cNvPr id="5" name="Content Placeholder 4" descr="coniferous forest.jpg"/>
          <p:cNvPicPr>
            <a:picLocks noGrp="1" noChangeAspect="1"/>
          </p:cNvPicPr>
          <p:nvPr>
            <p:ph idx="1"/>
          </p:nvPr>
        </p:nvPicPr>
        <p:blipFill>
          <a:blip r:embed="rId2"/>
          <a:srcRect t="-26434" b="-26434"/>
          <a:stretch>
            <a:fillRect/>
          </a:stretch>
        </p:blipFill>
        <p:spPr>
          <a:xfrm>
            <a:off x="4191000" y="-914399"/>
            <a:ext cx="4730750" cy="5416856"/>
          </a:xfrm>
        </p:spPr>
      </p:pic>
      <p:sp>
        <p:nvSpPr>
          <p:cNvPr id="4" name="Text Placeholder 3"/>
          <p:cNvSpPr>
            <a:spLocks noGrp="1"/>
          </p:cNvSpPr>
          <p:nvPr>
            <p:ph type="body" sz="half" idx="2"/>
          </p:nvPr>
        </p:nvSpPr>
        <p:spPr/>
        <p:txBody>
          <a:bodyPr/>
          <a:lstStyle/>
          <a:p>
            <a:r>
              <a:rPr lang="en-US" dirty="0" smtClean="0"/>
              <a:t>Pines, spruces, and firs are predominant.</a:t>
            </a:r>
          </a:p>
          <a:p>
            <a:endParaRPr lang="en-US" dirty="0" smtClean="0"/>
          </a:p>
          <a:p>
            <a:r>
              <a:rPr lang="en-US" dirty="0" smtClean="0"/>
              <a:t>Usually only 2 seasons.</a:t>
            </a:r>
          </a:p>
          <a:p>
            <a:endParaRPr lang="en-US" dirty="0" smtClean="0"/>
          </a:p>
          <a:p>
            <a:endParaRPr lang="en-US" dirty="0"/>
          </a:p>
        </p:txBody>
      </p:sp>
      <p:pic>
        <p:nvPicPr>
          <p:cNvPr id="6" name="Picture 5" descr="con30"/>
          <p:cNvPicPr>
            <a:picLocks noChangeAspect="1" noChangeArrowheads="1"/>
          </p:cNvPicPr>
          <p:nvPr/>
        </p:nvPicPr>
        <p:blipFill>
          <a:blip r:embed="rId3"/>
          <a:srcRect/>
          <a:stretch>
            <a:fillRect/>
          </a:stretch>
        </p:blipFill>
        <p:spPr bwMode="auto">
          <a:xfrm>
            <a:off x="4191000" y="3882664"/>
            <a:ext cx="4730750" cy="2975335"/>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fld id="{9C2D23F5-6E04-DC4F-A4C9-F36FE5AA08C1}" type="slidenum">
              <a:rPr lang="en-US" smtClean="0"/>
              <a:pPr/>
              <a:t>47</a:t>
            </a:fld>
            <a:endParaRPr lang="en-US"/>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Temperate Grassland</a:t>
            </a:r>
            <a:endParaRPr lang="en-US" dirty="0"/>
          </a:p>
        </p:txBody>
      </p:sp>
      <p:pic>
        <p:nvPicPr>
          <p:cNvPr id="5" name="Content Placeholder 4" descr="temperate grasslands.jpg"/>
          <p:cNvPicPr>
            <a:picLocks noGrp="1" noChangeAspect="1"/>
          </p:cNvPicPr>
          <p:nvPr>
            <p:ph idx="1"/>
          </p:nvPr>
        </p:nvPicPr>
        <p:blipFill>
          <a:blip r:embed="rId2"/>
          <a:srcRect t="-51894" b="-51894"/>
          <a:stretch>
            <a:fillRect/>
          </a:stretch>
        </p:blipFill>
        <p:spPr/>
      </p:pic>
      <p:sp>
        <p:nvSpPr>
          <p:cNvPr id="4" name="Text Placeholder 3"/>
          <p:cNvSpPr>
            <a:spLocks noGrp="1"/>
          </p:cNvSpPr>
          <p:nvPr>
            <p:ph type="body" sz="half" idx="2"/>
          </p:nvPr>
        </p:nvSpPr>
        <p:spPr/>
        <p:txBody>
          <a:bodyPr/>
          <a:lstStyle/>
          <a:p>
            <a:r>
              <a:rPr lang="en-US" dirty="0" smtClean="0"/>
              <a:t>Rainfall too light to support a forest.</a:t>
            </a:r>
          </a:p>
          <a:p>
            <a:endParaRPr lang="en-US" dirty="0" smtClean="0"/>
          </a:p>
          <a:p>
            <a:r>
              <a:rPr lang="en-US" dirty="0" smtClean="0"/>
              <a:t>Considered “Prairies”</a:t>
            </a:r>
          </a:p>
          <a:p>
            <a:endParaRPr lang="en-US" dirty="0" smtClean="0"/>
          </a:p>
          <a:p>
            <a:r>
              <a:rPr lang="en-US" dirty="0" smtClean="0"/>
              <a:t>Turned into farmland</a:t>
            </a:r>
            <a:endParaRPr lang="en-US" dirty="0"/>
          </a:p>
        </p:txBody>
      </p:sp>
      <p:sp>
        <p:nvSpPr>
          <p:cNvPr id="3" name="Slide Number Placeholder 2"/>
          <p:cNvSpPr>
            <a:spLocks noGrp="1"/>
          </p:cNvSpPr>
          <p:nvPr>
            <p:ph type="sldNum" sz="quarter" idx="12"/>
          </p:nvPr>
        </p:nvSpPr>
        <p:spPr/>
        <p:txBody>
          <a:bodyPr/>
          <a:lstStyle/>
          <a:p>
            <a:fld id="{9C2D23F5-6E04-DC4F-A4C9-F36FE5AA08C1}" type="slidenum">
              <a:rPr lang="en-US" smtClean="0"/>
              <a:pPr/>
              <a:t>48</a:t>
            </a:fld>
            <a:endParaRPr lang="en-US"/>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Temperate Deciduous Forest</a:t>
            </a:r>
            <a:endParaRPr lang="en-US" dirty="0"/>
          </a:p>
        </p:txBody>
      </p:sp>
      <p:pic>
        <p:nvPicPr>
          <p:cNvPr id="5" name="Content Placeholder 4" descr="deciduous forest.jpg"/>
          <p:cNvPicPr>
            <a:picLocks noGrp="1" noChangeAspect="1"/>
          </p:cNvPicPr>
          <p:nvPr>
            <p:ph idx="1"/>
          </p:nvPr>
        </p:nvPicPr>
        <p:blipFill>
          <a:blip r:embed="rId2"/>
          <a:srcRect t="-36347" b="-36347"/>
          <a:stretch>
            <a:fillRect/>
          </a:stretch>
        </p:blipFill>
        <p:spPr/>
      </p:pic>
      <p:sp>
        <p:nvSpPr>
          <p:cNvPr id="4" name="Text Placeholder 3"/>
          <p:cNvSpPr>
            <a:spLocks noGrp="1"/>
          </p:cNvSpPr>
          <p:nvPr>
            <p:ph type="body" sz="half" idx="2"/>
          </p:nvPr>
        </p:nvSpPr>
        <p:spPr/>
        <p:txBody>
          <a:bodyPr/>
          <a:lstStyle/>
          <a:p>
            <a:r>
              <a:rPr lang="en-US" dirty="0" smtClean="0"/>
              <a:t>Abundant rainfall</a:t>
            </a:r>
          </a:p>
          <a:p>
            <a:endParaRPr lang="en-US" dirty="0" smtClean="0"/>
          </a:p>
          <a:p>
            <a:r>
              <a:rPr lang="en-US" dirty="0" smtClean="0"/>
              <a:t>Moderate temperatures</a:t>
            </a:r>
          </a:p>
          <a:p>
            <a:endParaRPr lang="en-US" dirty="0" smtClean="0"/>
          </a:p>
          <a:p>
            <a:r>
              <a:rPr lang="en-US" dirty="0" smtClean="0"/>
              <a:t>4 seasons</a:t>
            </a:r>
          </a:p>
          <a:p>
            <a:endParaRPr lang="en-US" dirty="0" smtClean="0"/>
          </a:p>
          <a:p>
            <a:r>
              <a:rPr lang="en-US" dirty="0" smtClean="0"/>
              <a:t>Leaves fall</a:t>
            </a:r>
          </a:p>
          <a:p>
            <a:endParaRPr lang="en-US" dirty="0" smtClean="0"/>
          </a:p>
          <a:p>
            <a:r>
              <a:rPr lang="en-US" dirty="0" smtClean="0"/>
              <a:t>Our typical forest</a:t>
            </a:r>
            <a:endParaRPr lang="en-US" dirty="0"/>
          </a:p>
        </p:txBody>
      </p:sp>
      <p:sp>
        <p:nvSpPr>
          <p:cNvPr id="3" name="Slide Number Placeholder 2"/>
          <p:cNvSpPr>
            <a:spLocks noGrp="1"/>
          </p:cNvSpPr>
          <p:nvPr>
            <p:ph type="sldNum" sz="quarter" idx="12"/>
          </p:nvPr>
        </p:nvSpPr>
        <p:spPr/>
        <p:txBody>
          <a:bodyPr/>
          <a:lstStyle/>
          <a:p>
            <a:fld id="{9C2D23F5-6E04-DC4F-A4C9-F36FE5AA08C1}" type="slidenum">
              <a:rPr lang="en-US" smtClean="0"/>
              <a:pPr/>
              <a:t>49</a:t>
            </a:fld>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Role of Ecology</a:t>
            </a:r>
            <a:endParaRPr lang="en-US" dirty="0"/>
          </a:p>
        </p:txBody>
      </p:sp>
      <p:sp>
        <p:nvSpPr>
          <p:cNvPr id="3" name="Content Placeholder 2"/>
          <p:cNvSpPr>
            <a:spLocks noGrp="1"/>
          </p:cNvSpPr>
          <p:nvPr>
            <p:ph idx="1"/>
          </p:nvPr>
        </p:nvSpPr>
        <p:spPr/>
        <p:txBody>
          <a:bodyPr>
            <a:normAutofit lnSpcReduction="10000"/>
          </a:bodyPr>
          <a:lstStyle/>
          <a:p>
            <a:r>
              <a:rPr lang="en-US" dirty="0" smtClean="0"/>
              <a:t>Study relationships of organisms and their environment.</a:t>
            </a:r>
          </a:p>
          <a:p>
            <a:r>
              <a:rPr lang="en-US" dirty="0" smtClean="0"/>
              <a:t>Predict what would happen if something is changed.</a:t>
            </a:r>
          </a:p>
          <a:p>
            <a:r>
              <a:rPr lang="en-US" dirty="0" smtClean="0"/>
              <a:t>Recommend steps to change.</a:t>
            </a:r>
          </a:p>
          <a:p>
            <a:r>
              <a:rPr lang="en-US" dirty="0" smtClean="0"/>
              <a:t>Recommend ways to use natural resources wisely and without destroying it.</a:t>
            </a:r>
          </a:p>
          <a:p>
            <a:r>
              <a:rPr lang="en-US" dirty="0" smtClean="0"/>
              <a:t>Deals with crops, pesticides, waste, mining, and wildlife.</a:t>
            </a:r>
            <a:endParaRPr lang="en-US" dirty="0"/>
          </a:p>
        </p:txBody>
      </p:sp>
      <p:sp>
        <p:nvSpPr>
          <p:cNvPr id="4" name="Slide Number Placeholder 3"/>
          <p:cNvSpPr>
            <a:spLocks noGrp="1"/>
          </p:cNvSpPr>
          <p:nvPr>
            <p:ph type="sldNum" sz="quarter" idx="12"/>
          </p:nvPr>
        </p:nvSpPr>
        <p:spPr/>
        <p:txBody>
          <a:bodyPr/>
          <a:lstStyle/>
          <a:p>
            <a:fld id="{9C2D23F5-6E04-DC4F-A4C9-F36FE5AA08C1}" type="slidenum">
              <a:rPr lang="en-US" smtClean="0"/>
              <a:pPr/>
              <a:t>5</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Drum"/>
                                        </p:tgtEl>
                                      </p:cMediaNode>
                                    </p:audio>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Drum"/>
                                        </p:tgtEl>
                                      </p:cMediaNode>
                                    </p:audio>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Drum"/>
                                        </p:tgtEl>
                                      </p:cMediaNode>
                                    </p:audio>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Drum"/>
                                        </p:tgtEl>
                                      </p:cMediaNode>
                                    </p:audio>
                                  </p:sub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2" name="Drum"/>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Chaparral</a:t>
            </a:r>
            <a:endParaRPr lang="en-US" dirty="0"/>
          </a:p>
        </p:txBody>
      </p:sp>
      <p:pic>
        <p:nvPicPr>
          <p:cNvPr id="5" name="Content Placeholder 4" descr="chaparral.jpeg"/>
          <p:cNvPicPr>
            <a:picLocks noGrp="1" noChangeAspect="1"/>
          </p:cNvPicPr>
          <p:nvPr>
            <p:ph idx="1"/>
          </p:nvPr>
        </p:nvPicPr>
        <p:blipFill>
          <a:blip r:embed="rId2"/>
          <a:srcRect t="-26042" b="-26042"/>
          <a:stretch>
            <a:fillRect/>
          </a:stretch>
        </p:blipFill>
        <p:spPr/>
      </p:pic>
      <p:sp>
        <p:nvSpPr>
          <p:cNvPr id="4" name="Text Placeholder 3"/>
          <p:cNvSpPr>
            <a:spLocks noGrp="1"/>
          </p:cNvSpPr>
          <p:nvPr>
            <p:ph type="body" sz="half" idx="2"/>
          </p:nvPr>
        </p:nvSpPr>
        <p:spPr/>
        <p:txBody>
          <a:bodyPr/>
          <a:lstStyle/>
          <a:p>
            <a:r>
              <a:rPr lang="en-US" dirty="0" smtClean="0"/>
              <a:t>Mild temperatures</a:t>
            </a:r>
          </a:p>
          <a:p>
            <a:endParaRPr lang="en-US" dirty="0" smtClean="0"/>
          </a:p>
          <a:p>
            <a:r>
              <a:rPr lang="en-US" dirty="0" smtClean="0"/>
              <a:t>Winter rainfall, but dry summers</a:t>
            </a:r>
          </a:p>
          <a:p>
            <a:endParaRPr lang="en-US" dirty="0" smtClean="0"/>
          </a:p>
          <a:p>
            <a:r>
              <a:rPr lang="en-US" dirty="0" smtClean="0"/>
              <a:t>California and Mexico and Mediterranean Sea.</a:t>
            </a:r>
          </a:p>
          <a:p>
            <a:endParaRPr lang="en-US" dirty="0" smtClean="0"/>
          </a:p>
          <a:p>
            <a:r>
              <a:rPr lang="en-US" dirty="0" smtClean="0"/>
              <a:t>Spiny plants</a:t>
            </a:r>
            <a:endParaRPr lang="en-US" dirty="0"/>
          </a:p>
        </p:txBody>
      </p:sp>
      <p:sp>
        <p:nvSpPr>
          <p:cNvPr id="3" name="Slide Number Placeholder 2"/>
          <p:cNvSpPr>
            <a:spLocks noGrp="1"/>
          </p:cNvSpPr>
          <p:nvPr>
            <p:ph type="sldNum" sz="quarter" idx="12"/>
          </p:nvPr>
        </p:nvSpPr>
        <p:spPr/>
        <p:txBody>
          <a:bodyPr/>
          <a:lstStyle/>
          <a:p>
            <a:fld id="{9C2D23F5-6E04-DC4F-A4C9-F36FE5AA08C1}" type="slidenum">
              <a:rPr lang="en-US" smtClean="0"/>
              <a:pPr/>
              <a:t>50</a:t>
            </a:fld>
            <a:endParaRPr lang="en-US"/>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Tropical Deciduous Forest</a:t>
            </a:r>
            <a:endParaRPr lang="en-US" dirty="0"/>
          </a:p>
        </p:txBody>
      </p:sp>
      <p:pic>
        <p:nvPicPr>
          <p:cNvPr id="5" name="Content Placeholder 4" descr="tropical deciduous forest.jpeg"/>
          <p:cNvPicPr>
            <a:picLocks noGrp="1" noChangeAspect="1"/>
          </p:cNvPicPr>
          <p:nvPr>
            <p:ph idx="1"/>
          </p:nvPr>
        </p:nvPicPr>
        <p:blipFill>
          <a:blip r:embed="rId2"/>
          <a:srcRect t="-34409" b="-34409"/>
          <a:stretch>
            <a:fillRect/>
          </a:stretch>
        </p:blipFill>
        <p:spPr/>
      </p:pic>
      <p:sp>
        <p:nvSpPr>
          <p:cNvPr id="4" name="Text Placeholder 3"/>
          <p:cNvSpPr>
            <a:spLocks noGrp="1"/>
          </p:cNvSpPr>
          <p:nvPr>
            <p:ph type="body" sz="half" idx="2"/>
          </p:nvPr>
        </p:nvSpPr>
        <p:spPr/>
        <p:txBody>
          <a:bodyPr/>
          <a:lstStyle/>
          <a:p>
            <a:r>
              <a:rPr lang="en-US" dirty="0" smtClean="0"/>
              <a:t>Lush rainy season but severe dry season</a:t>
            </a:r>
          </a:p>
          <a:p>
            <a:endParaRPr lang="en-US" dirty="0" smtClean="0"/>
          </a:p>
          <a:p>
            <a:r>
              <a:rPr lang="en-US" dirty="0" smtClean="0"/>
              <a:t>The “bush” areas of Africa</a:t>
            </a:r>
          </a:p>
          <a:p>
            <a:endParaRPr lang="en-US" dirty="0" smtClean="0"/>
          </a:p>
          <a:p>
            <a:r>
              <a:rPr lang="en-US" dirty="0" smtClean="0"/>
              <a:t>Trees lose their leaves in the dry season.</a:t>
            </a:r>
            <a:endParaRPr lang="en-US" dirty="0"/>
          </a:p>
        </p:txBody>
      </p:sp>
      <p:sp>
        <p:nvSpPr>
          <p:cNvPr id="3" name="Slide Number Placeholder 2"/>
          <p:cNvSpPr>
            <a:spLocks noGrp="1"/>
          </p:cNvSpPr>
          <p:nvPr>
            <p:ph type="sldNum" sz="quarter" idx="12"/>
          </p:nvPr>
        </p:nvSpPr>
        <p:spPr/>
        <p:txBody>
          <a:bodyPr/>
          <a:lstStyle/>
          <a:p>
            <a:fld id="{9C2D23F5-6E04-DC4F-A4C9-F36FE5AA08C1}" type="slidenum">
              <a:rPr lang="en-US" smtClean="0"/>
              <a:pPr/>
              <a:t>51</a:t>
            </a:fld>
            <a:endParaRPr lang="en-US"/>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Savanna</a:t>
            </a:r>
            <a:br>
              <a:rPr lang="en-US" dirty="0" smtClean="0"/>
            </a:br>
            <a:r>
              <a:rPr lang="en-US" dirty="0" smtClean="0"/>
              <a:t> (Tropical Grassland)</a:t>
            </a:r>
            <a:endParaRPr lang="en-US" dirty="0"/>
          </a:p>
        </p:txBody>
      </p:sp>
      <p:sp>
        <p:nvSpPr>
          <p:cNvPr id="4" name="Text Placeholder 3"/>
          <p:cNvSpPr>
            <a:spLocks noGrp="1"/>
          </p:cNvSpPr>
          <p:nvPr>
            <p:ph type="body" sz="half" idx="2"/>
          </p:nvPr>
        </p:nvSpPr>
        <p:spPr/>
        <p:txBody>
          <a:bodyPr/>
          <a:lstStyle/>
          <a:p>
            <a:r>
              <a:rPr lang="en-US" dirty="0" smtClean="0"/>
              <a:t>Warm regions</a:t>
            </a:r>
          </a:p>
          <a:p>
            <a:endParaRPr lang="en-US" dirty="0" smtClean="0"/>
          </a:p>
          <a:p>
            <a:r>
              <a:rPr lang="en-US" dirty="0" smtClean="0"/>
              <a:t>Good rainfall, but there is a dry season</a:t>
            </a:r>
          </a:p>
          <a:p>
            <a:endParaRPr lang="en-US" dirty="0" smtClean="0"/>
          </a:p>
          <a:p>
            <a:r>
              <a:rPr lang="en-US" dirty="0" smtClean="0"/>
              <a:t>Similar to temperate grasslands but the temperature stays constant due to proximity to the equator.</a:t>
            </a:r>
            <a:endParaRPr lang="en-US" dirty="0"/>
          </a:p>
        </p:txBody>
      </p:sp>
      <p:pic>
        <p:nvPicPr>
          <p:cNvPr id="6" name="Picture 6" descr="serengeti01"/>
          <p:cNvPicPr>
            <a:picLocks noChangeAspect="1" noChangeArrowheads="1"/>
          </p:cNvPicPr>
          <p:nvPr/>
        </p:nvPicPr>
        <p:blipFill>
          <a:blip r:embed="rId2"/>
          <a:srcRect/>
          <a:stretch>
            <a:fillRect/>
          </a:stretch>
        </p:blipFill>
        <p:spPr bwMode="auto">
          <a:xfrm>
            <a:off x="3465513" y="2971800"/>
            <a:ext cx="5493407" cy="3657600"/>
          </a:xfrm>
          <a:prstGeom prst="rect">
            <a:avLst/>
          </a:prstGeom>
          <a:noFill/>
          <a:ln w="9525">
            <a:noFill/>
            <a:miter lim="800000"/>
            <a:headEnd/>
            <a:tailEnd/>
          </a:ln>
        </p:spPr>
      </p:pic>
      <p:sp>
        <p:nvSpPr>
          <p:cNvPr id="7" name="Content Placeholder 6"/>
          <p:cNvSpPr>
            <a:spLocks noGrp="1"/>
          </p:cNvSpPr>
          <p:nvPr>
            <p:ph idx="1"/>
          </p:nvPr>
        </p:nvSpPr>
        <p:spPr/>
        <p:txBody>
          <a:bodyPr/>
          <a:lstStyle/>
          <a:p>
            <a:endParaRPr lang="en-US" dirty="0"/>
          </a:p>
        </p:txBody>
      </p:sp>
      <p:sp>
        <p:nvSpPr>
          <p:cNvPr id="3" name="Slide Number Placeholder 2"/>
          <p:cNvSpPr>
            <a:spLocks noGrp="1"/>
          </p:cNvSpPr>
          <p:nvPr>
            <p:ph type="sldNum" sz="quarter" idx="12"/>
          </p:nvPr>
        </p:nvSpPr>
        <p:spPr/>
        <p:txBody>
          <a:bodyPr/>
          <a:lstStyle/>
          <a:p>
            <a:fld id="{9C2D23F5-6E04-DC4F-A4C9-F36FE5AA08C1}" type="slidenum">
              <a:rPr lang="en-US" smtClean="0"/>
              <a:pPr/>
              <a:t>52</a:t>
            </a:fld>
            <a:endParaRPr lang="en-US"/>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Tropical Rain Forest</a:t>
            </a:r>
            <a:endParaRPr lang="en-US" dirty="0"/>
          </a:p>
        </p:txBody>
      </p:sp>
      <p:sp>
        <p:nvSpPr>
          <p:cNvPr id="4" name="Text Placeholder 3"/>
          <p:cNvSpPr>
            <a:spLocks noGrp="1"/>
          </p:cNvSpPr>
          <p:nvPr>
            <p:ph type="body" sz="half" idx="2"/>
          </p:nvPr>
        </p:nvSpPr>
        <p:spPr/>
        <p:txBody>
          <a:bodyPr/>
          <a:lstStyle/>
          <a:p>
            <a:r>
              <a:rPr lang="en-US" dirty="0" smtClean="0"/>
              <a:t>98 inches of rain per year.</a:t>
            </a:r>
          </a:p>
          <a:p>
            <a:endParaRPr lang="en-US" dirty="0" smtClean="0"/>
          </a:p>
          <a:p>
            <a:r>
              <a:rPr lang="en-US" dirty="0" smtClean="0"/>
              <a:t>High temperatures</a:t>
            </a:r>
          </a:p>
          <a:p>
            <a:endParaRPr lang="en-US" dirty="0" smtClean="0"/>
          </a:p>
          <a:p>
            <a:r>
              <a:rPr lang="en-US" dirty="0" smtClean="0"/>
              <a:t>Greatly diversified.</a:t>
            </a:r>
          </a:p>
          <a:p>
            <a:endParaRPr lang="en-US" dirty="0" smtClean="0"/>
          </a:p>
          <a:p>
            <a:r>
              <a:rPr lang="en-US" dirty="0" smtClean="0"/>
              <a:t>Support more biodiversity than all of the other biomes combined.</a:t>
            </a:r>
            <a:endParaRPr lang="en-US" dirty="0"/>
          </a:p>
        </p:txBody>
      </p:sp>
      <p:pic>
        <p:nvPicPr>
          <p:cNvPr id="6" name="Picture 7" descr="forestrain10"/>
          <p:cNvPicPr>
            <a:picLocks noChangeAspect="1" noChangeArrowheads="1"/>
          </p:cNvPicPr>
          <p:nvPr/>
        </p:nvPicPr>
        <p:blipFill>
          <a:blip r:embed="rId2"/>
          <a:srcRect/>
          <a:stretch>
            <a:fillRect/>
          </a:stretch>
        </p:blipFill>
        <p:spPr bwMode="auto">
          <a:xfrm>
            <a:off x="3338143" y="2620964"/>
            <a:ext cx="5348657" cy="3505199"/>
          </a:xfrm>
          <a:prstGeom prst="rect">
            <a:avLst/>
          </a:prstGeom>
          <a:noFill/>
          <a:ln w="9525">
            <a:noFill/>
            <a:miter lim="800000"/>
            <a:headEnd/>
            <a:tailEnd/>
          </a:ln>
        </p:spPr>
      </p:pic>
      <p:sp>
        <p:nvSpPr>
          <p:cNvPr id="7" name="Content Placeholder 6"/>
          <p:cNvSpPr>
            <a:spLocks noGrp="1"/>
          </p:cNvSpPr>
          <p:nvPr>
            <p:ph idx="1"/>
          </p:nvPr>
        </p:nvSpPr>
        <p:spPr/>
        <p:txBody>
          <a:bodyPr/>
          <a:lstStyle/>
          <a:p>
            <a:endParaRPr lang="en-US" dirty="0"/>
          </a:p>
        </p:txBody>
      </p:sp>
      <p:sp>
        <p:nvSpPr>
          <p:cNvPr id="3" name="Slide Number Placeholder 2"/>
          <p:cNvSpPr>
            <a:spLocks noGrp="1"/>
          </p:cNvSpPr>
          <p:nvPr>
            <p:ph type="sldNum" sz="quarter" idx="12"/>
          </p:nvPr>
        </p:nvSpPr>
        <p:spPr/>
        <p:txBody>
          <a:bodyPr/>
          <a:lstStyle/>
          <a:p>
            <a:fld id="{9C2D23F5-6E04-DC4F-A4C9-F36FE5AA08C1}" type="slidenum">
              <a:rPr lang="en-US" smtClean="0"/>
              <a:pPr/>
              <a:t>53</a:t>
            </a:fld>
            <a:endParaRPr lang="en-US"/>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Desert</a:t>
            </a:r>
            <a:endParaRPr lang="en-US" dirty="0"/>
          </a:p>
        </p:txBody>
      </p:sp>
      <p:pic>
        <p:nvPicPr>
          <p:cNvPr id="5" name="Content Placeholder 4" descr="desert.jpeg"/>
          <p:cNvPicPr>
            <a:picLocks noGrp="1" noChangeAspect="1"/>
          </p:cNvPicPr>
          <p:nvPr>
            <p:ph idx="1"/>
          </p:nvPr>
        </p:nvPicPr>
        <p:blipFill>
          <a:blip r:embed="rId2"/>
          <a:srcRect t="-36210" b="-36210"/>
          <a:stretch>
            <a:fillRect/>
          </a:stretch>
        </p:blipFill>
        <p:spPr>
          <a:xfrm>
            <a:off x="3575050" y="1676400"/>
            <a:ext cx="5111750" cy="5853113"/>
          </a:xfrm>
        </p:spPr>
      </p:pic>
      <p:sp>
        <p:nvSpPr>
          <p:cNvPr id="4" name="Text Placeholder 3"/>
          <p:cNvSpPr>
            <a:spLocks noGrp="1"/>
          </p:cNvSpPr>
          <p:nvPr>
            <p:ph type="body" sz="half" idx="2"/>
          </p:nvPr>
        </p:nvSpPr>
        <p:spPr/>
        <p:txBody>
          <a:bodyPr/>
          <a:lstStyle/>
          <a:p>
            <a:r>
              <a:rPr lang="en-US" dirty="0" smtClean="0"/>
              <a:t>Less than 10 inches of rain per year.</a:t>
            </a:r>
          </a:p>
          <a:p>
            <a:endParaRPr lang="en-US" dirty="0" smtClean="0"/>
          </a:p>
          <a:p>
            <a:r>
              <a:rPr lang="en-US" dirty="0" smtClean="0"/>
              <a:t>Sparse vegetation that store water.</a:t>
            </a:r>
          </a:p>
          <a:p>
            <a:endParaRPr lang="en-US" dirty="0" smtClean="0"/>
          </a:p>
          <a:p>
            <a:r>
              <a:rPr lang="en-US" dirty="0" smtClean="0"/>
              <a:t>Both hot and cold deserts.</a:t>
            </a:r>
            <a:endParaRPr lang="en-US" dirty="0"/>
          </a:p>
        </p:txBody>
      </p:sp>
      <p:sp>
        <p:nvSpPr>
          <p:cNvPr id="3" name="Slide Number Placeholder 2"/>
          <p:cNvSpPr>
            <a:spLocks noGrp="1"/>
          </p:cNvSpPr>
          <p:nvPr>
            <p:ph type="sldNum" sz="quarter" idx="12"/>
          </p:nvPr>
        </p:nvSpPr>
        <p:spPr/>
        <p:txBody>
          <a:bodyPr/>
          <a:lstStyle/>
          <a:p>
            <a:fld id="{9C2D23F5-6E04-DC4F-A4C9-F36FE5AA08C1}" type="slidenum">
              <a:rPr lang="en-US" smtClean="0"/>
              <a:pPr/>
              <a:t>54</a:t>
            </a:fld>
            <a:endParaRPr lang="en-US"/>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Aquatic Ecosystems</a:t>
            </a:r>
            <a:endParaRPr lang="en-US" dirty="0"/>
          </a:p>
        </p:txBody>
      </p:sp>
      <p:pic>
        <p:nvPicPr>
          <p:cNvPr id="5" name="Content Placeholder 4" descr="aquatic.jpeg"/>
          <p:cNvPicPr>
            <a:picLocks noGrp="1" noChangeAspect="1"/>
          </p:cNvPicPr>
          <p:nvPr>
            <p:ph idx="1"/>
          </p:nvPr>
        </p:nvPicPr>
        <p:blipFill>
          <a:blip r:embed="rId2"/>
          <a:srcRect t="-26434" b="-26434"/>
          <a:stretch>
            <a:fillRect/>
          </a:stretch>
        </p:blipFill>
        <p:spPr>
          <a:xfrm>
            <a:off x="3575050" y="1905000"/>
            <a:ext cx="5111750" cy="5853113"/>
          </a:xfrm>
        </p:spPr>
      </p:pic>
      <p:sp>
        <p:nvSpPr>
          <p:cNvPr id="4" name="Text Placeholder 3"/>
          <p:cNvSpPr>
            <a:spLocks noGrp="1"/>
          </p:cNvSpPr>
          <p:nvPr>
            <p:ph type="body" sz="half" idx="2"/>
          </p:nvPr>
        </p:nvSpPr>
        <p:spPr/>
        <p:txBody>
          <a:bodyPr/>
          <a:lstStyle/>
          <a:p>
            <a:r>
              <a:rPr lang="en-US" dirty="0" smtClean="0"/>
              <a:t>Marine or Freshwater</a:t>
            </a:r>
          </a:p>
          <a:p>
            <a:endParaRPr lang="en-US" dirty="0" smtClean="0"/>
          </a:p>
          <a:p>
            <a:r>
              <a:rPr lang="en-US" dirty="0" smtClean="0"/>
              <a:t>Oceans cover ¾ of the earths surface.</a:t>
            </a:r>
          </a:p>
          <a:p>
            <a:endParaRPr lang="en-US" dirty="0" smtClean="0"/>
          </a:p>
          <a:p>
            <a:endParaRPr lang="en-US" dirty="0"/>
          </a:p>
        </p:txBody>
      </p:sp>
      <p:sp>
        <p:nvSpPr>
          <p:cNvPr id="3" name="Slide Number Placeholder 2"/>
          <p:cNvSpPr>
            <a:spLocks noGrp="1"/>
          </p:cNvSpPr>
          <p:nvPr>
            <p:ph type="sldNum" sz="quarter" idx="12"/>
          </p:nvPr>
        </p:nvSpPr>
        <p:spPr/>
        <p:txBody>
          <a:bodyPr/>
          <a:lstStyle/>
          <a:p>
            <a:fld id="{9C2D23F5-6E04-DC4F-A4C9-F36FE5AA08C1}" type="slidenum">
              <a:rPr lang="en-US" smtClean="0"/>
              <a:pPr/>
              <a:t>55</a:t>
            </a:fld>
            <a:endParaRPr lang="en-US"/>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Mountains</a:t>
            </a:r>
            <a:endParaRPr lang="en-US" dirty="0"/>
          </a:p>
        </p:txBody>
      </p:sp>
      <p:pic>
        <p:nvPicPr>
          <p:cNvPr id="5" name="Content Placeholder 4" descr="himalayas.jpg"/>
          <p:cNvPicPr>
            <a:picLocks noGrp="1" noChangeAspect="1"/>
          </p:cNvPicPr>
          <p:nvPr>
            <p:ph idx="1"/>
          </p:nvPr>
        </p:nvPicPr>
        <p:blipFill>
          <a:blip r:embed="rId2"/>
          <a:srcRect t="-68540" b="-68540"/>
          <a:stretch>
            <a:fillRect/>
          </a:stretch>
        </p:blipFill>
        <p:spPr>
          <a:xfrm>
            <a:off x="3575050" y="-1491457"/>
            <a:ext cx="5111750" cy="5853113"/>
          </a:xfrm>
        </p:spPr>
      </p:pic>
      <p:sp>
        <p:nvSpPr>
          <p:cNvPr id="4" name="Text Placeholder 3"/>
          <p:cNvSpPr>
            <a:spLocks noGrp="1"/>
          </p:cNvSpPr>
          <p:nvPr>
            <p:ph type="body" sz="half" idx="2"/>
          </p:nvPr>
        </p:nvSpPr>
        <p:spPr/>
        <p:txBody>
          <a:bodyPr/>
          <a:lstStyle/>
          <a:p>
            <a:r>
              <a:rPr lang="en-US" dirty="0" err="1" smtClean="0"/>
              <a:t>Zonation</a:t>
            </a:r>
            <a:endParaRPr lang="en-US" dirty="0"/>
          </a:p>
        </p:txBody>
      </p:sp>
      <p:pic>
        <p:nvPicPr>
          <p:cNvPr id="6" name="Picture 5" descr="himalayas 2.jpeg"/>
          <p:cNvPicPr>
            <a:picLocks noChangeAspect="1"/>
          </p:cNvPicPr>
          <p:nvPr/>
        </p:nvPicPr>
        <p:blipFill>
          <a:blip r:embed="rId3"/>
          <a:stretch>
            <a:fillRect/>
          </a:stretch>
        </p:blipFill>
        <p:spPr>
          <a:xfrm>
            <a:off x="3781424" y="2964844"/>
            <a:ext cx="4905376" cy="3893156"/>
          </a:xfrm>
          <a:prstGeom prst="rect">
            <a:avLst/>
          </a:prstGeom>
        </p:spPr>
      </p:pic>
      <p:sp>
        <p:nvSpPr>
          <p:cNvPr id="3" name="Slide Number Placeholder 2"/>
          <p:cNvSpPr>
            <a:spLocks noGrp="1"/>
          </p:cNvSpPr>
          <p:nvPr>
            <p:ph type="sldNum" sz="quarter" idx="12"/>
          </p:nvPr>
        </p:nvSpPr>
        <p:spPr/>
        <p:txBody>
          <a:bodyPr/>
          <a:lstStyle/>
          <a:p>
            <a:fld id="{9C2D23F5-6E04-DC4F-A4C9-F36FE5AA08C1}" type="slidenum">
              <a:rPr lang="en-US" smtClean="0"/>
              <a:pPr/>
              <a:t>56</a:t>
            </a:fld>
            <a:endParaRPr lang="en-US"/>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300px-North_american_biomes.gif"/>
          <p:cNvPicPr>
            <a:picLocks noGrp="1" noChangeAspect="1"/>
          </p:cNvPicPr>
          <p:nvPr>
            <p:ph idx="4294967295"/>
          </p:nvPr>
        </p:nvPicPr>
        <p:blipFill>
          <a:blip r:embed="rId2"/>
          <a:srcRect t="-191" b="-191"/>
          <a:stretch>
            <a:fillRect/>
          </a:stretch>
        </p:blipFill>
        <p:spPr>
          <a:xfrm>
            <a:off x="1752600" y="0"/>
            <a:ext cx="6019800" cy="6892858"/>
          </a:xfrm>
        </p:spPr>
      </p:pic>
      <p:sp>
        <p:nvSpPr>
          <p:cNvPr id="2" name="Slide Number Placeholder 1"/>
          <p:cNvSpPr>
            <a:spLocks noGrp="1"/>
          </p:cNvSpPr>
          <p:nvPr>
            <p:ph type="sldNum" sz="quarter" idx="12"/>
          </p:nvPr>
        </p:nvSpPr>
        <p:spPr/>
        <p:txBody>
          <a:bodyPr/>
          <a:lstStyle/>
          <a:p>
            <a:fld id="{9C2D23F5-6E04-DC4F-A4C9-F36FE5AA08C1}" type="slidenum">
              <a:rPr lang="en-US" smtClean="0"/>
              <a:pPr/>
              <a:t>57</a:t>
            </a:fld>
            <a:endParaRPr lang="en-US"/>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us biome.jpg"/>
          <p:cNvPicPr>
            <a:picLocks noChangeAspect="1"/>
          </p:cNvPicPr>
          <p:nvPr/>
        </p:nvPicPr>
        <p:blipFill>
          <a:blip r:embed="rId2"/>
          <a:stretch>
            <a:fillRect/>
          </a:stretch>
        </p:blipFill>
        <p:spPr>
          <a:xfrm>
            <a:off x="1066800" y="0"/>
            <a:ext cx="7075222" cy="6858000"/>
          </a:xfrm>
          <a:prstGeom prst="rect">
            <a:avLst/>
          </a:prstGeom>
        </p:spPr>
      </p:pic>
      <p:sp>
        <p:nvSpPr>
          <p:cNvPr id="3" name="Slide Number Placeholder 2"/>
          <p:cNvSpPr>
            <a:spLocks noGrp="1"/>
          </p:cNvSpPr>
          <p:nvPr>
            <p:ph type="sldNum" sz="quarter" idx="12"/>
          </p:nvPr>
        </p:nvSpPr>
        <p:spPr/>
        <p:txBody>
          <a:bodyPr/>
          <a:lstStyle/>
          <a:p>
            <a:fld id="{9C2D23F5-6E04-DC4F-A4C9-F36FE5AA08C1}" type="slidenum">
              <a:rPr lang="en-US" smtClean="0"/>
              <a:pPr/>
              <a:t>58</a:t>
            </a:fld>
            <a:endParaRPr lang="en-US"/>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zonation.jpeg"/>
          <p:cNvPicPr>
            <a:picLocks noChangeAspect="1"/>
          </p:cNvPicPr>
          <p:nvPr/>
        </p:nvPicPr>
        <p:blipFill>
          <a:blip r:embed="rId2"/>
          <a:stretch>
            <a:fillRect/>
          </a:stretch>
        </p:blipFill>
        <p:spPr>
          <a:xfrm>
            <a:off x="1676399" y="0"/>
            <a:ext cx="6588471" cy="6858000"/>
          </a:xfrm>
          <a:prstGeom prst="rect">
            <a:avLst/>
          </a:prstGeom>
        </p:spPr>
      </p:pic>
      <p:sp>
        <p:nvSpPr>
          <p:cNvPr id="3" name="Slide Number Placeholder 2"/>
          <p:cNvSpPr>
            <a:spLocks noGrp="1"/>
          </p:cNvSpPr>
          <p:nvPr>
            <p:ph type="sldNum" sz="quarter" idx="12"/>
          </p:nvPr>
        </p:nvSpPr>
        <p:spPr/>
        <p:txBody>
          <a:bodyPr/>
          <a:lstStyle/>
          <a:p>
            <a:fld id="{9C2D23F5-6E04-DC4F-A4C9-F36FE5AA08C1}" type="slidenum">
              <a:rPr lang="en-US" smtClean="0"/>
              <a:pPr/>
              <a:t>59</a:t>
            </a:fld>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an Ecosystem?</a:t>
            </a:r>
            <a:endParaRPr lang="en-US" dirty="0"/>
          </a:p>
        </p:txBody>
      </p:sp>
      <p:sp>
        <p:nvSpPr>
          <p:cNvPr id="3" name="Content Placeholder 2"/>
          <p:cNvSpPr>
            <a:spLocks noGrp="1"/>
          </p:cNvSpPr>
          <p:nvPr>
            <p:ph idx="1"/>
          </p:nvPr>
        </p:nvSpPr>
        <p:spPr/>
        <p:txBody>
          <a:bodyPr/>
          <a:lstStyle/>
          <a:p>
            <a:r>
              <a:rPr lang="en-US" dirty="0" smtClean="0"/>
              <a:t>All the living things (biotic) and non-living (</a:t>
            </a:r>
            <a:r>
              <a:rPr lang="en-US" dirty="0" err="1" smtClean="0"/>
              <a:t>abiotic</a:t>
            </a:r>
            <a:r>
              <a:rPr lang="en-US" dirty="0" smtClean="0"/>
              <a:t>) factors and their interactions within a limited area.</a:t>
            </a:r>
          </a:p>
          <a:p>
            <a:pPr>
              <a:buNone/>
            </a:pPr>
            <a:endParaRPr lang="en-US" dirty="0" smtClean="0"/>
          </a:p>
          <a:p>
            <a:r>
              <a:rPr lang="en-US" dirty="0" smtClean="0"/>
              <a:t>Ecosystems “interact” and depend on each other. </a:t>
            </a:r>
            <a:endParaRPr lang="en-US" dirty="0"/>
          </a:p>
        </p:txBody>
      </p:sp>
      <p:sp>
        <p:nvSpPr>
          <p:cNvPr id="4" name="Slide Number Placeholder 3"/>
          <p:cNvSpPr>
            <a:spLocks noGrp="1"/>
          </p:cNvSpPr>
          <p:nvPr>
            <p:ph type="sldNum" sz="quarter" idx="12"/>
          </p:nvPr>
        </p:nvSpPr>
        <p:spPr/>
        <p:txBody>
          <a:bodyPr/>
          <a:lstStyle/>
          <a:p>
            <a:fld id="{9C2D23F5-6E04-DC4F-A4C9-F36FE5AA08C1}" type="slidenum">
              <a:rPr lang="en-US" smtClean="0"/>
              <a:pPr/>
              <a:t>6</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subTnLst>
                                    <p:audio>
                                      <p:cMediaNode>
                                        <p:cTn display="0" masterRel="sameClick">
                                          <p:stCondLst>
                                            <p:cond evt="begin" delay="0">
                                              <p:tn val="5"/>
                                            </p:cond>
                                          </p:stCondLst>
                                          <p:endCondLst>
                                            <p:cond evt="onStopAudio" delay="0">
                                              <p:tgtEl>
                                                <p:sldTgt/>
                                              </p:tgtEl>
                                            </p:cond>
                                          </p:endCondLst>
                                        </p:cTn>
                                        <p:tgtEl>
                                          <p:sndTgt r:embed="rId2" name="Cymbal"/>
                                        </p:tgtEl>
                                      </p:cMediaNode>
                                    </p:audio>
                                  </p:sub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wipe(down)">
                                      <p:cBhvr>
                                        <p:cTn id="25" dur="580">
                                          <p:stCondLst>
                                            <p:cond delay="0"/>
                                          </p:stCondLst>
                                        </p:cTn>
                                        <p:tgtEl>
                                          <p:spTgt spid="3">
                                            <p:txEl>
                                              <p:pRg st="2" end="2"/>
                                            </p:txEl>
                                          </p:spTgt>
                                        </p:tgtEl>
                                      </p:cBhvr>
                                    </p:animEffect>
                                    <p:anim calcmode="lin" valueType="num">
                                      <p:cBhvr>
                                        <p:cTn id="26"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2" end="2"/>
                                            </p:txEl>
                                          </p:spTgt>
                                        </p:tgtEl>
                                      </p:cBhvr>
                                      <p:to x="100000" y="60000"/>
                                    </p:animScale>
                                    <p:animScale>
                                      <p:cBhvr>
                                        <p:cTn id="32" dur="166" decel="50000">
                                          <p:stCondLst>
                                            <p:cond delay="676"/>
                                          </p:stCondLst>
                                        </p:cTn>
                                        <p:tgtEl>
                                          <p:spTgt spid="3">
                                            <p:txEl>
                                              <p:pRg st="2" end="2"/>
                                            </p:txEl>
                                          </p:spTgt>
                                        </p:tgtEl>
                                      </p:cBhvr>
                                      <p:to x="100000" y="100000"/>
                                    </p:animScale>
                                    <p:animScale>
                                      <p:cBhvr>
                                        <p:cTn id="33" dur="26">
                                          <p:stCondLst>
                                            <p:cond delay="1312"/>
                                          </p:stCondLst>
                                        </p:cTn>
                                        <p:tgtEl>
                                          <p:spTgt spid="3">
                                            <p:txEl>
                                              <p:pRg st="2" end="2"/>
                                            </p:txEl>
                                          </p:spTgt>
                                        </p:tgtEl>
                                      </p:cBhvr>
                                      <p:to x="100000" y="80000"/>
                                    </p:animScale>
                                    <p:animScale>
                                      <p:cBhvr>
                                        <p:cTn id="34" dur="166" decel="50000">
                                          <p:stCondLst>
                                            <p:cond delay="1338"/>
                                          </p:stCondLst>
                                        </p:cTn>
                                        <p:tgtEl>
                                          <p:spTgt spid="3">
                                            <p:txEl>
                                              <p:pRg st="2" end="2"/>
                                            </p:txEl>
                                          </p:spTgt>
                                        </p:tgtEl>
                                      </p:cBhvr>
                                      <p:to x="100000" y="100000"/>
                                    </p:animScale>
                                    <p:animScale>
                                      <p:cBhvr>
                                        <p:cTn id="35" dur="26">
                                          <p:stCondLst>
                                            <p:cond delay="1642"/>
                                          </p:stCondLst>
                                        </p:cTn>
                                        <p:tgtEl>
                                          <p:spTgt spid="3">
                                            <p:txEl>
                                              <p:pRg st="2" end="2"/>
                                            </p:txEl>
                                          </p:spTgt>
                                        </p:tgtEl>
                                      </p:cBhvr>
                                      <p:to x="100000" y="90000"/>
                                    </p:animScale>
                                    <p:animScale>
                                      <p:cBhvr>
                                        <p:cTn id="36" dur="166" decel="50000">
                                          <p:stCondLst>
                                            <p:cond delay="1668"/>
                                          </p:stCondLst>
                                        </p:cTn>
                                        <p:tgtEl>
                                          <p:spTgt spid="3">
                                            <p:txEl>
                                              <p:pRg st="2" end="2"/>
                                            </p:txEl>
                                          </p:spTgt>
                                        </p:tgtEl>
                                      </p:cBhvr>
                                      <p:to x="100000" y="100000"/>
                                    </p:animScale>
                                    <p:animScale>
                                      <p:cBhvr>
                                        <p:cTn id="37" dur="26">
                                          <p:stCondLst>
                                            <p:cond delay="1808"/>
                                          </p:stCondLst>
                                        </p:cTn>
                                        <p:tgtEl>
                                          <p:spTgt spid="3">
                                            <p:txEl>
                                              <p:pRg st="2" end="2"/>
                                            </p:txEl>
                                          </p:spTgt>
                                        </p:tgtEl>
                                      </p:cBhvr>
                                      <p:to x="100000" y="95000"/>
                                    </p:animScale>
                                    <p:animScale>
                                      <p:cBhvr>
                                        <p:cTn id="38" dur="166" decel="50000">
                                          <p:stCondLst>
                                            <p:cond delay="1834"/>
                                          </p:stCondLst>
                                        </p:cTn>
                                        <p:tgtEl>
                                          <p:spTgt spid="3">
                                            <p:txEl>
                                              <p:pRg st="2" end="2"/>
                                            </p:txEl>
                                          </p:spTgt>
                                        </p:tgtEl>
                                      </p:cBhvr>
                                      <p:to x="100000" y="100000"/>
                                    </p:animScale>
                                  </p:childTnLst>
                                  <p:subTnLst>
                                    <p:audio>
                                      <p:cMediaNode>
                                        <p:cTn display="0" masterRel="sameClick">
                                          <p:stCondLst>
                                            <p:cond evt="begin" delay="0">
                                              <p:tn val="23"/>
                                            </p:cond>
                                          </p:stCondLst>
                                          <p:endCondLst>
                                            <p:cond evt="onStopAudio" delay="0">
                                              <p:tgtEl>
                                                <p:sldTgt/>
                                              </p:tgtEl>
                                            </p:cond>
                                          </p:endCondLst>
                                        </p:cTn>
                                        <p:tgtEl>
                                          <p:sndTgt r:embed="rId2" name="Cymbal"/>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d652e36.gif"/>
          <p:cNvPicPr>
            <a:picLocks noChangeAspect="1"/>
          </p:cNvPicPr>
          <p:nvPr/>
        </p:nvPicPr>
        <p:blipFill>
          <a:blip r:embed="rId2"/>
          <a:stretch>
            <a:fillRect/>
          </a:stretch>
        </p:blipFill>
        <p:spPr>
          <a:xfrm>
            <a:off x="2279650" y="0"/>
            <a:ext cx="5519737" cy="7239000"/>
          </a:xfrm>
          <a:prstGeom prst="rect">
            <a:avLst/>
          </a:prstGeom>
        </p:spPr>
      </p:pic>
      <p:sp>
        <p:nvSpPr>
          <p:cNvPr id="3" name="Slide Number Placeholder 2"/>
          <p:cNvSpPr>
            <a:spLocks noGrp="1"/>
          </p:cNvSpPr>
          <p:nvPr>
            <p:ph type="sldNum" sz="quarter" idx="12"/>
          </p:nvPr>
        </p:nvSpPr>
        <p:spPr/>
        <p:txBody>
          <a:bodyPr/>
          <a:lstStyle/>
          <a:p>
            <a:fld id="{9C2D23F5-6E04-DC4F-A4C9-F36FE5AA08C1}" type="slidenum">
              <a:rPr lang="en-US" smtClean="0"/>
              <a:pPr/>
              <a:t>60</a:t>
            </a:fld>
            <a:endParaRPr lang="en-US"/>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Biological Rhythms</a:t>
            </a:r>
            <a:endParaRPr lang="en-US" dirty="0"/>
          </a:p>
        </p:txBody>
      </p:sp>
      <p:pic>
        <p:nvPicPr>
          <p:cNvPr id="6" name="Content Placeholder 5" descr="bio rhythms 2.jpeg"/>
          <p:cNvPicPr>
            <a:picLocks noGrp="1" noChangeAspect="1"/>
          </p:cNvPicPr>
          <p:nvPr>
            <p:ph idx="1"/>
          </p:nvPr>
        </p:nvPicPr>
        <p:blipFill>
          <a:blip r:embed="rId2"/>
          <a:srcRect l="-66629" r="-66629"/>
          <a:stretch>
            <a:fillRect/>
          </a:stretch>
        </p:blipFill>
        <p:spPr>
          <a:xfrm>
            <a:off x="-609600" y="1417638"/>
            <a:ext cx="10210800" cy="5615547"/>
          </a:xfrm>
        </p:spPr>
      </p:pic>
      <p:sp>
        <p:nvSpPr>
          <p:cNvPr id="3" name="Slide Number Placeholder 2"/>
          <p:cNvSpPr>
            <a:spLocks noGrp="1"/>
          </p:cNvSpPr>
          <p:nvPr>
            <p:ph type="sldNum" sz="quarter" idx="12"/>
          </p:nvPr>
        </p:nvSpPr>
        <p:spPr/>
        <p:txBody>
          <a:bodyPr/>
          <a:lstStyle/>
          <a:p>
            <a:fld id="{9C2D23F5-6E04-DC4F-A4C9-F36FE5AA08C1}" type="slidenum">
              <a:rPr lang="en-US" smtClean="0"/>
              <a:pPr/>
              <a:t>61</a:t>
            </a:fld>
            <a:endParaRPr lang="en-US"/>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Biological Rhythms</a:t>
            </a:r>
            <a:endParaRPr lang="en-US" dirty="0"/>
          </a:p>
        </p:txBody>
      </p:sp>
      <p:sp>
        <p:nvSpPr>
          <p:cNvPr id="10" name="Content Placeholder 9"/>
          <p:cNvSpPr>
            <a:spLocks noGrp="1"/>
          </p:cNvSpPr>
          <p:nvPr>
            <p:ph idx="1"/>
          </p:nvPr>
        </p:nvSpPr>
        <p:spPr/>
        <p:txBody>
          <a:bodyPr/>
          <a:lstStyle/>
          <a:p>
            <a:r>
              <a:rPr lang="en-US" dirty="0" smtClean="0"/>
              <a:t>Mechanisms that cause organisms to regularly change their location, activities, or both.</a:t>
            </a:r>
          </a:p>
          <a:p>
            <a:pPr>
              <a:buNone/>
            </a:pPr>
            <a:endParaRPr lang="en-US" dirty="0" smtClean="0"/>
          </a:p>
          <a:p>
            <a:r>
              <a:rPr lang="en-US" dirty="0" smtClean="0"/>
              <a:t>Ex. Daily opening of flowers</a:t>
            </a:r>
          </a:p>
          <a:p>
            <a:r>
              <a:rPr lang="en-US" dirty="0" smtClean="0"/>
              <a:t>Ex. migration of birds</a:t>
            </a:r>
          </a:p>
          <a:p>
            <a:pPr>
              <a:buNone/>
            </a:pPr>
            <a:endParaRPr lang="en-US" dirty="0"/>
          </a:p>
        </p:txBody>
      </p:sp>
      <p:sp>
        <p:nvSpPr>
          <p:cNvPr id="2" name="Slide Number Placeholder 1"/>
          <p:cNvSpPr>
            <a:spLocks noGrp="1"/>
          </p:cNvSpPr>
          <p:nvPr>
            <p:ph type="sldNum" sz="quarter" idx="12"/>
          </p:nvPr>
        </p:nvSpPr>
        <p:spPr/>
        <p:txBody>
          <a:bodyPr/>
          <a:lstStyle/>
          <a:p>
            <a:fld id="{9C2D23F5-6E04-DC4F-A4C9-F36FE5AA08C1}" type="slidenum">
              <a:rPr lang="en-US" smtClean="0"/>
              <a:pPr/>
              <a:t>62</a:t>
            </a:fld>
            <a:endParaRPr lang="en-US"/>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Biological Rhythms</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Diurnal – 24 hour time frame (daytime and nighttime)</a:t>
            </a:r>
          </a:p>
          <a:p>
            <a:r>
              <a:rPr lang="en-US" dirty="0" smtClean="0"/>
              <a:t>http://</a:t>
            </a:r>
            <a:r>
              <a:rPr lang="en-US" dirty="0" err="1" smtClean="0"/>
              <a:t>www.youtube.com/watch?v</a:t>
            </a:r>
            <a:r>
              <a:rPr lang="en-US" dirty="0" smtClean="0"/>
              <a:t>=</a:t>
            </a:r>
            <a:r>
              <a:rPr lang="en-US" dirty="0" err="1" smtClean="0"/>
              <a:t>HHqOqLkhMoQ&amp;feature</a:t>
            </a:r>
            <a:r>
              <a:rPr lang="en-US" dirty="0" smtClean="0"/>
              <a:t>=related</a:t>
            </a:r>
          </a:p>
          <a:p>
            <a:pPr>
              <a:buNone/>
            </a:pPr>
            <a:endParaRPr lang="en-US" dirty="0" smtClean="0"/>
          </a:p>
          <a:p>
            <a:r>
              <a:rPr lang="en-US" dirty="0" smtClean="0"/>
              <a:t>Seasonal Rhythms (yearly cycle) based on temperature, day length and available food.</a:t>
            </a:r>
          </a:p>
          <a:p>
            <a:pPr>
              <a:buNone/>
            </a:pPr>
            <a:endParaRPr lang="en-US" dirty="0" smtClean="0"/>
          </a:p>
          <a:p>
            <a:r>
              <a:rPr lang="en-US" dirty="0" smtClean="0"/>
              <a:t>Lunar Rhythms based on the lunar cycle (most pronounced around tidal zones)</a:t>
            </a:r>
            <a:endParaRPr lang="en-US" dirty="0"/>
          </a:p>
        </p:txBody>
      </p:sp>
      <p:sp>
        <p:nvSpPr>
          <p:cNvPr id="4" name="Slide Number Placeholder 3"/>
          <p:cNvSpPr>
            <a:spLocks noGrp="1"/>
          </p:cNvSpPr>
          <p:nvPr>
            <p:ph type="sldNum" sz="quarter" idx="12"/>
          </p:nvPr>
        </p:nvSpPr>
        <p:spPr/>
        <p:txBody>
          <a:bodyPr/>
          <a:lstStyle/>
          <a:p>
            <a:fld id="{9C2D23F5-6E04-DC4F-A4C9-F36FE5AA08C1}" type="slidenum">
              <a:rPr lang="en-US" smtClean="0"/>
              <a:pPr/>
              <a:t>63</a:t>
            </a:fld>
            <a:endParaRPr lang="en-US"/>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Lunar Rhythms</a:t>
            </a:r>
            <a:endParaRPr lang="en-US" dirty="0"/>
          </a:p>
        </p:txBody>
      </p:sp>
      <p:pic>
        <p:nvPicPr>
          <p:cNvPr id="4" name="Content Placeholder 3" descr="moon 1.jpg"/>
          <p:cNvPicPr>
            <a:picLocks noGrp="1" noChangeAspect="1"/>
          </p:cNvPicPr>
          <p:nvPr>
            <p:ph idx="1"/>
          </p:nvPr>
        </p:nvPicPr>
        <p:blipFill>
          <a:blip r:embed="rId2"/>
          <a:srcRect l="-40915" r="-40915"/>
          <a:stretch>
            <a:fillRect/>
          </a:stretch>
        </p:blipFill>
        <p:spPr>
          <a:xfrm>
            <a:off x="-1828800" y="1600200"/>
            <a:ext cx="8229600" cy="4525963"/>
          </a:xfrm>
        </p:spPr>
      </p:pic>
      <p:pic>
        <p:nvPicPr>
          <p:cNvPr id="5" name="Picture 4" descr="moon.jpg"/>
          <p:cNvPicPr>
            <a:picLocks noChangeAspect="1"/>
          </p:cNvPicPr>
          <p:nvPr/>
        </p:nvPicPr>
        <p:blipFill>
          <a:blip r:embed="rId3"/>
          <a:stretch>
            <a:fillRect/>
          </a:stretch>
        </p:blipFill>
        <p:spPr>
          <a:xfrm>
            <a:off x="4419600" y="1600199"/>
            <a:ext cx="4724400" cy="4525963"/>
          </a:xfrm>
          <a:prstGeom prst="rect">
            <a:avLst/>
          </a:prstGeom>
        </p:spPr>
      </p:pic>
      <p:sp>
        <p:nvSpPr>
          <p:cNvPr id="3" name="Slide Number Placeholder 2"/>
          <p:cNvSpPr>
            <a:spLocks noGrp="1"/>
          </p:cNvSpPr>
          <p:nvPr>
            <p:ph type="sldNum" sz="quarter" idx="12"/>
          </p:nvPr>
        </p:nvSpPr>
        <p:spPr/>
        <p:txBody>
          <a:bodyPr/>
          <a:lstStyle/>
          <a:p>
            <a:fld id="{9C2D23F5-6E04-DC4F-A4C9-F36FE5AA08C1}" type="slidenum">
              <a:rPr lang="en-US" smtClean="0"/>
              <a:pPr/>
              <a:t>64</a:t>
            </a:fld>
            <a:endParaRPr lang="en-US"/>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Migration – seasonal rhythms</a:t>
            </a:r>
            <a:br>
              <a:rPr lang="en-US" dirty="0" smtClean="0"/>
            </a:br>
            <a:r>
              <a:rPr lang="en-US" dirty="0" smtClean="0"/>
              <a:t>Monarch </a:t>
            </a:r>
            <a:r>
              <a:rPr lang="en-US" dirty="0" err="1" smtClean="0"/>
              <a:t>Butterflys</a:t>
            </a:r>
            <a:r>
              <a:rPr lang="en-US" dirty="0" smtClean="0"/>
              <a:t> </a:t>
            </a:r>
            <a:endParaRPr lang="en-US" dirty="0"/>
          </a:p>
        </p:txBody>
      </p:sp>
      <p:pic>
        <p:nvPicPr>
          <p:cNvPr id="4" name="Content Placeholder 3" descr="73489094_ad1bcdc751.jpg"/>
          <p:cNvPicPr>
            <a:picLocks noGrp="1" noChangeAspect="1"/>
          </p:cNvPicPr>
          <p:nvPr>
            <p:ph idx="1"/>
          </p:nvPr>
        </p:nvPicPr>
        <p:blipFill>
          <a:blip r:embed="rId2"/>
          <a:srcRect l="-71221" r="-71221"/>
          <a:stretch>
            <a:fillRect/>
          </a:stretch>
        </p:blipFill>
        <p:spPr>
          <a:xfrm>
            <a:off x="-2438400" y="1600200"/>
            <a:ext cx="8458200" cy="4525963"/>
          </a:xfrm>
        </p:spPr>
      </p:pic>
      <p:pic>
        <p:nvPicPr>
          <p:cNvPr id="5" name="Picture 4" descr="monarchs63.jpg"/>
          <p:cNvPicPr>
            <a:picLocks noChangeAspect="1"/>
          </p:cNvPicPr>
          <p:nvPr/>
        </p:nvPicPr>
        <p:blipFill>
          <a:blip r:embed="rId3"/>
          <a:stretch>
            <a:fillRect/>
          </a:stretch>
        </p:blipFill>
        <p:spPr>
          <a:xfrm>
            <a:off x="3436674" y="1600200"/>
            <a:ext cx="5707326" cy="4525963"/>
          </a:xfrm>
          <a:prstGeom prst="rect">
            <a:avLst/>
          </a:prstGeom>
        </p:spPr>
      </p:pic>
      <p:sp>
        <p:nvSpPr>
          <p:cNvPr id="3" name="Slide Number Placeholder 2"/>
          <p:cNvSpPr>
            <a:spLocks noGrp="1"/>
          </p:cNvSpPr>
          <p:nvPr>
            <p:ph type="sldNum" sz="quarter" idx="12"/>
          </p:nvPr>
        </p:nvSpPr>
        <p:spPr/>
        <p:txBody>
          <a:bodyPr/>
          <a:lstStyle/>
          <a:p>
            <a:fld id="{9C2D23F5-6E04-DC4F-A4C9-F36FE5AA08C1}" type="slidenum">
              <a:rPr lang="en-US" smtClean="0"/>
              <a:pPr/>
              <a:t>65</a:t>
            </a:fld>
            <a:endParaRPr lang="en-US"/>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Monarch Butterfly Migration</a:t>
            </a:r>
            <a:endParaRPr lang="en-US" dirty="0"/>
          </a:p>
        </p:txBody>
      </p:sp>
      <p:pic>
        <p:nvPicPr>
          <p:cNvPr id="4" name="Content Placeholder 3" descr="Unknown.jpeg"/>
          <p:cNvPicPr>
            <a:picLocks noGrp="1" noChangeAspect="1"/>
          </p:cNvPicPr>
          <p:nvPr>
            <p:ph idx="1"/>
          </p:nvPr>
        </p:nvPicPr>
        <p:blipFill>
          <a:blip r:embed="rId2"/>
          <a:srcRect l="-21511" r="-21511"/>
          <a:stretch>
            <a:fillRect/>
          </a:stretch>
        </p:blipFill>
        <p:spPr>
          <a:xfrm>
            <a:off x="-838200" y="1368175"/>
            <a:ext cx="9982200" cy="5489825"/>
          </a:xfrm>
        </p:spPr>
      </p:pic>
      <p:sp>
        <p:nvSpPr>
          <p:cNvPr id="3" name="Slide Number Placeholder 2"/>
          <p:cNvSpPr>
            <a:spLocks noGrp="1"/>
          </p:cNvSpPr>
          <p:nvPr>
            <p:ph type="sldNum" sz="quarter" idx="12"/>
          </p:nvPr>
        </p:nvSpPr>
        <p:spPr/>
        <p:txBody>
          <a:bodyPr/>
          <a:lstStyle/>
          <a:p>
            <a:fld id="{9C2D23F5-6E04-DC4F-A4C9-F36FE5AA08C1}" type="slidenum">
              <a:rPr lang="en-US" smtClean="0"/>
              <a:pPr/>
              <a:t>66</a:t>
            </a:fld>
            <a:endParaRPr lang="en-US"/>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Bird Migration</a:t>
            </a:r>
            <a:endParaRPr lang="en-US" dirty="0"/>
          </a:p>
        </p:txBody>
      </p:sp>
      <p:pic>
        <p:nvPicPr>
          <p:cNvPr id="4" name="Content Placeholder 3" descr="060808-bird-migration_big.jpg"/>
          <p:cNvPicPr>
            <a:picLocks noGrp="1" noChangeAspect="1"/>
          </p:cNvPicPr>
          <p:nvPr>
            <p:ph idx="1"/>
          </p:nvPr>
        </p:nvPicPr>
        <p:blipFill>
          <a:blip r:embed="rId2"/>
          <a:srcRect l="-17053" r="-17053"/>
          <a:stretch>
            <a:fillRect/>
          </a:stretch>
        </p:blipFill>
        <p:spPr>
          <a:xfrm>
            <a:off x="-914399" y="1728986"/>
            <a:ext cx="6289826" cy="3459162"/>
          </a:xfrm>
        </p:spPr>
      </p:pic>
      <p:pic>
        <p:nvPicPr>
          <p:cNvPr id="5" name="Picture 4" descr="28397_1600x1200-wallpaper-cb1289252415.jpg"/>
          <p:cNvPicPr>
            <a:picLocks noChangeAspect="1"/>
          </p:cNvPicPr>
          <p:nvPr/>
        </p:nvPicPr>
        <p:blipFill>
          <a:blip r:embed="rId3"/>
          <a:stretch>
            <a:fillRect/>
          </a:stretch>
        </p:blipFill>
        <p:spPr>
          <a:xfrm>
            <a:off x="4691062" y="1728986"/>
            <a:ext cx="4452938" cy="3459162"/>
          </a:xfrm>
          <a:prstGeom prst="rect">
            <a:avLst/>
          </a:prstGeom>
        </p:spPr>
      </p:pic>
      <p:sp>
        <p:nvSpPr>
          <p:cNvPr id="3" name="Slide Number Placeholder 2"/>
          <p:cNvSpPr>
            <a:spLocks noGrp="1"/>
          </p:cNvSpPr>
          <p:nvPr>
            <p:ph type="sldNum" sz="quarter" idx="12"/>
          </p:nvPr>
        </p:nvSpPr>
        <p:spPr/>
        <p:txBody>
          <a:bodyPr/>
          <a:lstStyle/>
          <a:p>
            <a:fld id="{9C2D23F5-6E04-DC4F-A4C9-F36FE5AA08C1}" type="slidenum">
              <a:rPr lang="en-US" smtClean="0"/>
              <a:pPr/>
              <a:t>67</a:t>
            </a:fld>
            <a:endParaRPr lang="en-US"/>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Succession</a:t>
            </a:r>
            <a:endParaRPr lang="en-US" dirty="0"/>
          </a:p>
        </p:txBody>
      </p:sp>
      <p:sp>
        <p:nvSpPr>
          <p:cNvPr id="3" name="Content Placeholder 2"/>
          <p:cNvSpPr>
            <a:spLocks noGrp="1"/>
          </p:cNvSpPr>
          <p:nvPr>
            <p:ph idx="1"/>
          </p:nvPr>
        </p:nvSpPr>
        <p:spPr/>
        <p:txBody>
          <a:bodyPr>
            <a:normAutofit lnSpcReduction="10000"/>
          </a:bodyPr>
          <a:lstStyle/>
          <a:p>
            <a:r>
              <a:rPr lang="en-US" dirty="0" smtClean="0"/>
              <a:t>The predictable, gradual change of a biotic community over a period of time.</a:t>
            </a:r>
          </a:p>
          <a:p>
            <a:pPr>
              <a:buNone/>
            </a:pPr>
            <a:endParaRPr lang="en-US" dirty="0" smtClean="0"/>
          </a:p>
          <a:p>
            <a:r>
              <a:rPr lang="en-US" dirty="0" smtClean="0"/>
              <a:t>Begins with pioneer organisms, progresses through developmental stages and ends in a stable system called the climax vegetation.</a:t>
            </a:r>
          </a:p>
          <a:p>
            <a:endParaRPr lang="en-US" dirty="0" smtClean="0"/>
          </a:p>
          <a:p>
            <a:r>
              <a:rPr lang="en-US" dirty="0" smtClean="0"/>
              <a:t>Ex.  What happens to a field if left alone for 50 years? p601</a:t>
            </a:r>
            <a:endParaRPr lang="en-US" dirty="0"/>
          </a:p>
        </p:txBody>
      </p:sp>
      <p:sp>
        <p:nvSpPr>
          <p:cNvPr id="4" name="Slide Number Placeholder 3"/>
          <p:cNvSpPr>
            <a:spLocks noGrp="1"/>
          </p:cNvSpPr>
          <p:nvPr>
            <p:ph type="sldNum" sz="quarter" idx="12"/>
          </p:nvPr>
        </p:nvSpPr>
        <p:spPr/>
        <p:txBody>
          <a:bodyPr/>
          <a:lstStyle/>
          <a:p>
            <a:fld id="{9C2D23F5-6E04-DC4F-A4C9-F36FE5AA08C1}" type="slidenum">
              <a:rPr lang="en-US" smtClean="0"/>
              <a:pPr/>
              <a:t>68</a:t>
            </a:fld>
            <a:endParaRPr lang="en-US"/>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Succession</a:t>
            </a:r>
            <a:endParaRPr lang="en-US" dirty="0"/>
          </a:p>
        </p:txBody>
      </p:sp>
      <p:pic>
        <p:nvPicPr>
          <p:cNvPr id="4" name="Content Placeholder 3" descr="succession.gif"/>
          <p:cNvPicPr>
            <a:picLocks noGrp="1" noChangeAspect="1"/>
          </p:cNvPicPr>
          <p:nvPr>
            <p:ph idx="1"/>
          </p:nvPr>
        </p:nvPicPr>
        <p:blipFill>
          <a:blip r:embed="rId3"/>
          <a:srcRect l="-4989" r="-4989"/>
          <a:stretch>
            <a:fillRect/>
          </a:stretch>
        </p:blipFill>
        <p:spPr>
          <a:xfrm>
            <a:off x="-457200" y="1417638"/>
            <a:ext cx="10017506" cy="5440362"/>
          </a:xfrm>
        </p:spPr>
      </p:pic>
      <p:sp>
        <p:nvSpPr>
          <p:cNvPr id="3" name="Slide Number Placeholder 2"/>
          <p:cNvSpPr>
            <a:spLocks noGrp="1"/>
          </p:cNvSpPr>
          <p:nvPr>
            <p:ph type="sldNum" sz="quarter" idx="12"/>
          </p:nvPr>
        </p:nvSpPr>
        <p:spPr/>
        <p:txBody>
          <a:bodyPr/>
          <a:lstStyle/>
          <a:p>
            <a:fld id="{9C2D23F5-6E04-DC4F-A4C9-F36FE5AA08C1}" type="slidenum">
              <a:rPr lang="en-US" smtClean="0"/>
              <a:pPr/>
              <a:t>69</a:t>
            </a:fld>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desert.jpg"/>
          <p:cNvPicPr>
            <a:picLocks noGrp="1" noChangeAspect="1"/>
          </p:cNvPicPr>
          <p:nvPr>
            <p:ph idx="1"/>
          </p:nvPr>
        </p:nvPicPr>
        <p:blipFill>
          <a:blip r:embed="rId2"/>
          <a:srcRect l="-9585" r="-9585"/>
          <a:stretch>
            <a:fillRect/>
          </a:stretch>
        </p:blipFill>
        <p:spPr>
          <a:xfrm>
            <a:off x="-990600" y="0"/>
            <a:ext cx="11353800" cy="6858000"/>
          </a:xfrm>
        </p:spPr>
      </p:pic>
      <p:sp>
        <p:nvSpPr>
          <p:cNvPr id="3" name="Slide Number Placeholder 2"/>
          <p:cNvSpPr>
            <a:spLocks noGrp="1"/>
          </p:cNvSpPr>
          <p:nvPr>
            <p:ph type="sldNum" sz="quarter" idx="12"/>
          </p:nvPr>
        </p:nvSpPr>
        <p:spPr/>
        <p:txBody>
          <a:bodyPr/>
          <a:lstStyle/>
          <a:p>
            <a:fld id="{9C2D23F5-6E04-DC4F-A4C9-F36FE5AA08C1}" type="slidenum">
              <a:rPr lang="en-US" smtClean="0"/>
              <a:pPr/>
              <a:t>7</a:t>
            </a:fld>
            <a:endParaRPr lang="en-US"/>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 as the manager</a:t>
            </a:r>
            <a:endParaRPr lang="en-US" dirty="0"/>
          </a:p>
        </p:txBody>
      </p:sp>
      <p:pic>
        <p:nvPicPr>
          <p:cNvPr id="4" name="Content Placeholder 3" descr="PlantGrowinginHand.jpg"/>
          <p:cNvPicPr>
            <a:picLocks noGrp="1" noChangeAspect="1"/>
          </p:cNvPicPr>
          <p:nvPr>
            <p:ph idx="1"/>
          </p:nvPr>
        </p:nvPicPr>
        <p:blipFill>
          <a:blip r:embed="rId2"/>
          <a:srcRect l="-10449" r="-10449"/>
          <a:stretch>
            <a:fillRect/>
          </a:stretch>
        </p:blipFill>
        <p:spPr>
          <a:xfrm>
            <a:off x="-873506" y="1600200"/>
            <a:ext cx="9560306" cy="5257800"/>
          </a:xfrm>
        </p:spPr>
      </p:pic>
      <p:sp>
        <p:nvSpPr>
          <p:cNvPr id="3" name="Slide Number Placeholder 2"/>
          <p:cNvSpPr>
            <a:spLocks noGrp="1"/>
          </p:cNvSpPr>
          <p:nvPr>
            <p:ph type="sldNum" sz="quarter" idx="12"/>
          </p:nvPr>
        </p:nvSpPr>
        <p:spPr/>
        <p:txBody>
          <a:bodyPr/>
          <a:lstStyle/>
          <a:p>
            <a:fld id="{9C2D23F5-6E04-DC4F-A4C9-F36FE5AA08C1}" type="slidenum">
              <a:rPr lang="en-US" smtClean="0"/>
              <a:pPr/>
              <a:t>70</a:t>
            </a:fld>
            <a:endParaRPr lang="en-US"/>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Pollution	</a:t>
            </a:r>
            <a:endParaRPr lang="en-US" dirty="0"/>
          </a:p>
        </p:txBody>
      </p:sp>
      <p:sp>
        <p:nvSpPr>
          <p:cNvPr id="3" name="Content Placeholder 2"/>
          <p:cNvSpPr>
            <a:spLocks noGrp="1"/>
          </p:cNvSpPr>
          <p:nvPr>
            <p:ph idx="1"/>
          </p:nvPr>
        </p:nvSpPr>
        <p:spPr/>
        <p:txBody>
          <a:bodyPr/>
          <a:lstStyle/>
          <a:p>
            <a:r>
              <a:rPr lang="en-US" dirty="0" smtClean="0"/>
              <a:t>Two Types of Pollution</a:t>
            </a:r>
          </a:p>
          <a:p>
            <a:pPr>
              <a:buNone/>
            </a:pPr>
            <a:endParaRPr lang="en-US" dirty="0" smtClean="0"/>
          </a:p>
          <a:p>
            <a:pPr marL="514350" indent="-514350">
              <a:buAutoNum type="arabicPeriod"/>
            </a:pPr>
            <a:r>
              <a:rPr lang="en-US" dirty="0" smtClean="0"/>
              <a:t>Energy Pollution – heat, light, sound, and nuclear energy</a:t>
            </a:r>
          </a:p>
          <a:p>
            <a:pPr marL="514350" indent="-514350">
              <a:buAutoNum type="arabicPeriod"/>
            </a:pPr>
            <a:endParaRPr lang="en-US" dirty="0" smtClean="0"/>
          </a:p>
          <a:p>
            <a:pPr marL="514350" indent="-514350">
              <a:buAutoNum type="arabicPeriod"/>
            </a:pPr>
            <a:r>
              <a:rPr lang="en-US" dirty="0" smtClean="0"/>
              <a:t>Substance Pollutants – objects or chemicals that are placed or released in the environment.</a:t>
            </a:r>
            <a:endParaRPr lang="en-US" dirty="0"/>
          </a:p>
        </p:txBody>
      </p:sp>
      <p:sp>
        <p:nvSpPr>
          <p:cNvPr id="4" name="Slide Number Placeholder 3"/>
          <p:cNvSpPr>
            <a:spLocks noGrp="1"/>
          </p:cNvSpPr>
          <p:nvPr>
            <p:ph type="sldNum" sz="quarter" idx="12"/>
          </p:nvPr>
        </p:nvSpPr>
        <p:spPr/>
        <p:txBody>
          <a:bodyPr/>
          <a:lstStyle/>
          <a:p>
            <a:fld id="{9C2D23F5-6E04-DC4F-A4C9-F36FE5AA08C1}" type="slidenum">
              <a:rPr lang="en-US" smtClean="0"/>
              <a:pPr/>
              <a:t>71</a:t>
            </a:fld>
            <a:endParaRPr lang="en-US"/>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Energy Pollutants</a:t>
            </a:r>
            <a:endParaRPr lang="en-US" dirty="0"/>
          </a:p>
        </p:txBody>
      </p:sp>
      <p:sp>
        <p:nvSpPr>
          <p:cNvPr id="3" name="Content Placeholder 2"/>
          <p:cNvSpPr>
            <a:spLocks noGrp="1"/>
          </p:cNvSpPr>
          <p:nvPr>
            <p:ph idx="1"/>
          </p:nvPr>
        </p:nvSpPr>
        <p:spPr/>
        <p:txBody>
          <a:bodyPr/>
          <a:lstStyle/>
          <a:p>
            <a:r>
              <a:rPr lang="en-US" dirty="0" smtClean="0"/>
              <a:t>Heat in aquatic ecosystems</a:t>
            </a:r>
          </a:p>
          <a:p>
            <a:r>
              <a:rPr lang="en-US" dirty="0" smtClean="0"/>
              <a:t>Light (migratory birds, turtles)</a:t>
            </a:r>
          </a:p>
          <a:p>
            <a:r>
              <a:rPr lang="en-US" dirty="0" smtClean="0"/>
              <a:t>Sound </a:t>
            </a:r>
          </a:p>
          <a:p>
            <a:r>
              <a:rPr lang="en-US" dirty="0" smtClean="0"/>
              <a:t>Nuclear energy in bombs and in energy production</a:t>
            </a:r>
          </a:p>
          <a:p>
            <a:endParaRPr lang="en-US" dirty="0"/>
          </a:p>
        </p:txBody>
      </p:sp>
      <p:sp>
        <p:nvSpPr>
          <p:cNvPr id="4" name="Slide Number Placeholder 3"/>
          <p:cNvSpPr>
            <a:spLocks noGrp="1"/>
          </p:cNvSpPr>
          <p:nvPr>
            <p:ph type="sldNum" sz="quarter" idx="12"/>
          </p:nvPr>
        </p:nvSpPr>
        <p:spPr/>
        <p:txBody>
          <a:bodyPr/>
          <a:lstStyle/>
          <a:p>
            <a:fld id="{9C2D23F5-6E04-DC4F-A4C9-F36FE5AA08C1}" type="slidenum">
              <a:rPr lang="en-US" smtClean="0"/>
              <a:pPr/>
              <a:t>72</a:t>
            </a:fld>
            <a:endParaRPr lang="en-US"/>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Heat Pollution</a:t>
            </a:r>
            <a:endParaRPr lang="en-US" dirty="0"/>
          </a:p>
        </p:txBody>
      </p:sp>
      <p:pic>
        <p:nvPicPr>
          <p:cNvPr id="4" name="Content Placeholder 3" descr="research01.jpg"/>
          <p:cNvPicPr>
            <a:picLocks noGrp="1" noChangeAspect="1"/>
          </p:cNvPicPr>
          <p:nvPr>
            <p:ph idx="1"/>
          </p:nvPr>
        </p:nvPicPr>
        <p:blipFill>
          <a:blip r:embed="rId2"/>
          <a:srcRect l="-10610" r="-10610"/>
          <a:stretch>
            <a:fillRect/>
          </a:stretch>
        </p:blipFill>
        <p:spPr>
          <a:xfrm>
            <a:off x="457200" y="2057400"/>
            <a:ext cx="8229600" cy="4525963"/>
          </a:xfrm>
        </p:spPr>
      </p:pic>
      <p:sp>
        <p:nvSpPr>
          <p:cNvPr id="3" name="Slide Number Placeholder 2"/>
          <p:cNvSpPr>
            <a:spLocks noGrp="1"/>
          </p:cNvSpPr>
          <p:nvPr>
            <p:ph type="sldNum" sz="quarter" idx="12"/>
          </p:nvPr>
        </p:nvSpPr>
        <p:spPr/>
        <p:txBody>
          <a:bodyPr/>
          <a:lstStyle/>
          <a:p>
            <a:fld id="{9C2D23F5-6E04-DC4F-A4C9-F36FE5AA08C1}" type="slidenum">
              <a:rPr lang="en-US" smtClean="0"/>
              <a:pPr/>
              <a:t>73</a:t>
            </a:fld>
            <a:endParaRPr lang="en-US"/>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Light Pollution</a:t>
            </a:r>
            <a:endParaRPr lang="en-US" dirty="0"/>
          </a:p>
        </p:txBody>
      </p:sp>
      <p:pic>
        <p:nvPicPr>
          <p:cNvPr id="4" name="Content Placeholder 3" descr="usa_lights.gif"/>
          <p:cNvPicPr>
            <a:picLocks noGrp="1" noChangeAspect="1"/>
          </p:cNvPicPr>
          <p:nvPr>
            <p:ph idx="1"/>
          </p:nvPr>
        </p:nvPicPr>
        <p:blipFill>
          <a:blip r:embed="rId2"/>
          <a:srcRect l="-4549" r="-4549"/>
          <a:stretch>
            <a:fillRect/>
          </a:stretch>
        </p:blipFill>
        <p:spPr/>
      </p:pic>
      <p:sp>
        <p:nvSpPr>
          <p:cNvPr id="3" name="Slide Number Placeholder 2"/>
          <p:cNvSpPr>
            <a:spLocks noGrp="1"/>
          </p:cNvSpPr>
          <p:nvPr>
            <p:ph type="sldNum" sz="quarter" idx="12"/>
          </p:nvPr>
        </p:nvSpPr>
        <p:spPr/>
        <p:txBody>
          <a:bodyPr/>
          <a:lstStyle/>
          <a:p>
            <a:fld id="{9C2D23F5-6E04-DC4F-A4C9-F36FE5AA08C1}" type="slidenum">
              <a:rPr lang="en-US" smtClean="0"/>
              <a:pPr/>
              <a:t>74</a:t>
            </a:fld>
            <a:endParaRPr lang="en-US"/>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Light Pollution</a:t>
            </a:r>
            <a:endParaRPr lang="en-US" dirty="0"/>
          </a:p>
        </p:txBody>
      </p:sp>
      <p:pic>
        <p:nvPicPr>
          <p:cNvPr id="4" name="Content Placeholder 3" descr="light poll.jpg"/>
          <p:cNvPicPr>
            <a:picLocks noGrp="1" noChangeAspect="1"/>
          </p:cNvPicPr>
          <p:nvPr>
            <p:ph idx="1"/>
          </p:nvPr>
        </p:nvPicPr>
        <p:blipFill>
          <a:blip r:embed="rId2"/>
          <a:srcRect l="-10500" r="-10500"/>
          <a:stretch>
            <a:fillRect/>
          </a:stretch>
        </p:blipFill>
        <p:spPr/>
      </p:pic>
      <p:sp>
        <p:nvSpPr>
          <p:cNvPr id="3" name="Slide Number Placeholder 2"/>
          <p:cNvSpPr>
            <a:spLocks noGrp="1"/>
          </p:cNvSpPr>
          <p:nvPr>
            <p:ph type="sldNum" sz="quarter" idx="12"/>
          </p:nvPr>
        </p:nvSpPr>
        <p:spPr/>
        <p:txBody>
          <a:bodyPr/>
          <a:lstStyle/>
          <a:p>
            <a:fld id="{9C2D23F5-6E04-DC4F-A4C9-F36FE5AA08C1}" type="slidenum">
              <a:rPr lang="en-US" smtClean="0"/>
              <a:pPr/>
              <a:t>75</a:t>
            </a:fld>
            <a:endParaRPr lang="en-US"/>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Noise Pollution</a:t>
            </a:r>
            <a:endParaRPr lang="en-US" dirty="0"/>
          </a:p>
        </p:txBody>
      </p:sp>
      <p:pic>
        <p:nvPicPr>
          <p:cNvPr id="4" name="Content Placeholder 3" descr="noise.jpg"/>
          <p:cNvPicPr>
            <a:picLocks noGrp="1" noChangeAspect="1"/>
          </p:cNvPicPr>
          <p:nvPr>
            <p:ph idx="1"/>
          </p:nvPr>
        </p:nvPicPr>
        <p:blipFill>
          <a:blip r:embed="rId2"/>
          <a:srcRect l="-14940" r="-14940"/>
          <a:stretch>
            <a:fillRect/>
          </a:stretch>
        </p:blipFill>
        <p:spPr>
          <a:xfrm>
            <a:off x="-609600" y="3233738"/>
            <a:ext cx="6789203" cy="3624262"/>
          </a:xfrm>
        </p:spPr>
      </p:pic>
      <p:pic>
        <p:nvPicPr>
          <p:cNvPr id="5" name="Picture 4" descr="noise 2.jpg"/>
          <p:cNvPicPr>
            <a:picLocks noChangeAspect="1"/>
          </p:cNvPicPr>
          <p:nvPr/>
        </p:nvPicPr>
        <p:blipFill>
          <a:blip r:embed="rId3"/>
          <a:stretch>
            <a:fillRect/>
          </a:stretch>
        </p:blipFill>
        <p:spPr>
          <a:xfrm>
            <a:off x="4724400" y="1176338"/>
            <a:ext cx="3962400" cy="2057400"/>
          </a:xfrm>
          <a:prstGeom prst="rect">
            <a:avLst/>
          </a:prstGeom>
        </p:spPr>
      </p:pic>
      <p:sp>
        <p:nvSpPr>
          <p:cNvPr id="3" name="Slide Number Placeholder 2"/>
          <p:cNvSpPr>
            <a:spLocks noGrp="1"/>
          </p:cNvSpPr>
          <p:nvPr>
            <p:ph type="sldNum" sz="quarter" idx="12"/>
          </p:nvPr>
        </p:nvSpPr>
        <p:spPr/>
        <p:txBody>
          <a:bodyPr/>
          <a:lstStyle/>
          <a:p>
            <a:fld id="{9C2D23F5-6E04-DC4F-A4C9-F36FE5AA08C1}" type="slidenum">
              <a:rPr lang="en-US" smtClean="0"/>
              <a:pPr/>
              <a:t>76</a:t>
            </a:fld>
            <a:endParaRPr lang="en-US"/>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Nuclear Bomb</a:t>
            </a:r>
            <a:endParaRPr lang="en-US" dirty="0"/>
          </a:p>
        </p:txBody>
      </p:sp>
      <p:pic>
        <p:nvPicPr>
          <p:cNvPr id="4" name="Content Placeholder 3" descr="Nuclear-Bomb-3.jpg"/>
          <p:cNvPicPr>
            <a:picLocks noGrp="1" noChangeAspect="1"/>
          </p:cNvPicPr>
          <p:nvPr>
            <p:ph idx="1"/>
          </p:nvPr>
        </p:nvPicPr>
        <p:blipFill>
          <a:blip r:embed="rId2"/>
          <a:srcRect l="-22626" r="-22626"/>
          <a:stretch>
            <a:fillRect/>
          </a:stretch>
        </p:blipFill>
        <p:spPr>
          <a:xfrm>
            <a:off x="-228600" y="1600200"/>
            <a:ext cx="9560306" cy="5257800"/>
          </a:xfrm>
        </p:spPr>
      </p:pic>
      <p:sp>
        <p:nvSpPr>
          <p:cNvPr id="3" name="Slide Number Placeholder 2"/>
          <p:cNvSpPr>
            <a:spLocks noGrp="1"/>
          </p:cNvSpPr>
          <p:nvPr>
            <p:ph type="sldNum" sz="quarter" idx="12"/>
          </p:nvPr>
        </p:nvSpPr>
        <p:spPr/>
        <p:txBody>
          <a:bodyPr/>
          <a:lstStyle/>
          <a:p>
            <a:fld id="{9C2D23F5-6E04-DC4F-A4C9-F36FE5AA08C1}" type="slidenum">
              <a:rPr lang="en-US" smtClean="0"/>
              <a:pPr/>
              <a:t>77</a:t>
            </a:fld>
            <a:endParaRPr lang="en-US"/>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Substance Pollutants</a:t>
            </a:r>
            <a:endParaRPr lang="en-US" dirty="0"/>
          </a:p>
        </p:txBody>
      </p:sp>
      <p:sp>
        <p:nvSpPr>
          <p:cNvPr id="3" name="Content Placeholder 2"/>
          <p:cNvSpPr>
            <a:spLocks noGrp="1"/>
          </p:cNvSpPr>
          <p:nvPr>
            <p:ph idx="1"/>
          </p:nvPr>
        </p:nvSpPr>
        <p:spPr/>
        <p:txBody>
          <a:bodyPr/>
          <a:lstStyle/>
          <a:p>
            <a:r>
              <a:rPr lang="en-US" dirty="0" smtClean="0"/>
              <a:t>Pollutants that can break down to the normal cycling of substances are biodegradable.</a:t>
            </a:r>
          </a:p>
          <a:p>
            <a:pPr>
              <a:buNone/>
            </a:pPr>
            <a:endParaRPr lang="en-US" dirty="0" smtClean="0"/>
          </a:p>
          <a:p>
            <a:r>
              <a:rPr lang="en-US" dirty="0" smtClean="0"/>
              <a:t>Pollutants that stay in their original form and cannot be broken apart in the environment are </a:t>
            </a:r>
            <a:r>
              <a:rPr lang="en-US" dirty="0" err="1" smtClean="0"/>
              <a:t>nonbiodegradable</a:t>
            </a:r>
            <a:r>
              <a:rPr lang="en-US" dirty="0" smtClean="0"/>
              <a:t>.</a:t>
            </a:r>
            <a:endParaRPr lang="en-US" dirty="0"/>
          </a:p>
        </p:txBody>
      </p:sp>
      <p:sp>
        <p:nvSpPr>
          <p:cNvPr id="4" name="Slide Number Placeholder 3"/>
          <p:cNvSpPr>
            <a:spLocks noGrp="1"/>
          </p:cNvSpPr>
          <p:nvPr>
            <p:ph type="sldNum" sz="quarter" idx="12"/>
          </p:nvPr>
        </p:nvSpPr>
        <p:spPr/>
        <p:txBody>
          <a:bodyPr/>
          <a:lstStyle/>
          <a:p>
            <a:fld id="{9C2D23F5-6E04-DC4F-A4C9-F36FE5AA08C1}" type="slidenum">
              <a:rPr lang="en-US" smtClean="0"/>
              <a:pPr/>
              <a:t>78</a:t>
            </a:fld>
            <a:endParaRPr lang="en-US"/>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 Pollution</a:t>
            </a:r>
            <a:endParaRPr lang="en-US" dirty="0"/>
          </a:p>
        </p:txBody>
      </p:sp>
      <p:sp>
        <p:nvSpPr>
          <p:cNvPr id="3" name="Content Placeholder 2"/>
          <p:cNvSpPr>
            <a:spLocks noGrp="1"/>
          </p:cNvSpPr>
          <p:nvPr>
            <p:ph idx="1"/>
          </p:nvPr>
        </p:nvSpPr>
        <p:spPr/>
        <p:txBody>
          <a:bodyPr/>
          <a:lstStyle/>
          <a:p>
            <a:r>
              <a:rPr lang="en-US" dirty="0" smtClean="0"/>
              <a:t>Sewage </a:t>
            </a:r>
          </a:p>
          <a:p>
            <a:r>
              <a:rPr lang="en-US" dirty="0" smtClean="0"/>
              <a:t>Oil (BP oil spill last year)</a:t>
            </a:r>
          </a:p>
          <a:p>
            <a:r>
              <a:rPr lang="en-US" dirty="0" smtClean="0"/>
              <a:t>Storm water runoff</a:t>
            </a:r>
          </a:p>
          <a:p>
            <a:r>
              <a:rPr lang="en-US" dirty="0" smtClean="0"/>
              <a:t>Minerals from farms </a:t>
            </a:r>
            <a:endParaRPr lang="en-US" dirty="0"/>
          </a:p>
        </p:txBody>
      </p:sp>
      <p:sp>
        <p:nvSpPr>
          <p:cNvPr id="4" name="Slide Number Placeholder 3"/>
          <p:cNvSpPr>
            <a:spLocks noGrp="1"/>
          </p:cNvSpPr>
          <p:nvPr>
            <p:ph type="sldNum" sz="quarter" idx="12"/>
          </p:nvPr>
        </p:nvSpPr>
        <p:spPr/>
        <p:txBody>
          <a:bodyPr/>
          <a:lstStyle/>
          <a:p>
            <a:fld id="{9C2D23F5-6E04-DC4F-A4C9-F36FE5AA08C1}" type="slidenum">
              <a:rPr lang="en-US" smtClean="0"/>
              <a:pPr/>
              <a:t>79</a:t>
            </a:fld>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s10.jpg"/>
          <p:cNvPicPr>
            <a:picLocks noGrp="1" noChangeAspect="1"/>
          </p:cNvPicPr>
          <p:nvPr>
            <p:ph idx="1"/>
          </p:nvPr>
        </p:nvPicPr>
        <p:blipFill>
          <a:blip r:embed="rId2"/>
          <a:srcRect l="-11387" r="-11387"/>
          <a:stretch>
            <a:fillRect/>
          </a:stretch>
        </p:blipFill>
        <p:spPr>
          <a:xfrm>
            <a:off x="-1143000" y="0"/>
            <a:ext cx="11313013" cy="6858000"/>
          </a:xfrm>
        </p:spPr>
      </p:pic>
      <p:sp>
        <p:nvSpPr>
          <p:cNvPr id="3" name="Slide Number Placeholder 2"/>
          <p:cNvSpPr>
            <a:spLocks noGrp="1"/>
          </p:cNvSpPr>
          <p:nvPr>
            <p:ph type="sldNum" sz="quarter" idx="12"/>
          </p:nvPr>
        </p:nvSpPr>
        <p:spPr/>
        <p:txBody>
          <a:bodyPr/>
          <a:lstStyle/>
          <a:p>
            <a:fld id="{9C2D23F5-6E04-DC4F-A4C9-F36FE5AA08C1}" type="slidenum">
              <a:rPr lang="en-US" smtClean="0"/>
              <a:pPr/>
              <a:t>8</a:t>
            </a:fld>
            <a:endParaRPr lang="en-US"/>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 Pollution</a:t>
            </a:r>
            <a:endParaRPr lang="en-US" dirty="0"/>
          </a:p>
        </p:txBody>
      </p:sp>
      <p:pic>
        <p:nvPicPr>
          <p:cNvPr id="4" name="Content Placeholder 3" descr="coastal_pollution.jpg"/>
          <p:cNvPicPr>
            <a:picLocks noGrp="1" noChangeAspect="1"/>
          </p:cNvPicPr>
          <p:nvPr>
            <p:ph idx="1"/>
          </p:nvPr>
        </p:nvPicPr>
        <p:blipFill>
          <a:blip r:embed="rId2"/>
          <a:srcRect l="-10200" r="-10200"/>
          <a:stretch>
            <a:fillRect/>
          </a:stretch>
        </p:blipFill>
        <p:spPr>
          <a:xfrm>
            <a:off x="0" y="2080595"/>
            <a:ext cx="8686800" cy="4777405"/>
          </a:xfrm>
        </p:spPr>
      </p:pic>
      <p:sp>
        <p:nvSpPr>
          <p:cNvPr id="3" name="Slide Number Placeholder 2"/>
          <p:cNvSpPr>
            <a:spLocks noGrp="1"/>
          </p:cNvSpPr>
          <p:nvPr>
            <p:ph type="sldNum" sz="quarter" idx="12"/>
          </p:nvPr>
        </p:nvSpPr>
        <p:spPr/>
        <p:txBody>
          <a:bodyPr/>
          <a:lstStyle/>
          <a:p>
            <a:fld id="{9C2D23F5-6E04-DC4F-A4C9-F36FE5AA08C1}" type="slidenum">
              <a:rPr lang="en-US" smtClean="0"/>
              <a:pPr/>
              <a:t>80</a:t>
            </a:fld>
            <a:endParaRPr lang="en-US"/>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 Pollution</a:t>
            </a:r>
            <a:endParaRPr lang="en-US" dirty="0"/>
          </a:p>
        </p:txBody>
      </p:sp>
      <p:pic>
        <p:nvPicPr>
          <p:cNvPr id="4" name="Content Placeholder 3" descr="featured_pollution.jpg"/>
          <p:cNvPicPr>
            <a:picLocks noGrp="1" noChangeAspect="1"/>
          </p:cNvPicPr>
          <p:nvPr>
            <p:ph idx="1"/>
          </p:nvPr>
        </p:nvPicPr>
        <p:blipFill>
          <a:blip r:embed="rId2"/>
          <a:srcRect l="-3779" r="-3779"/>
          <a:stretch>
            <a:fillRect/>
          </a:stretch>
        </p:blipFill>
        <p:spPr>
          <a:xfrm>
            <a:off x="0" y="1676400"/>
            <a:ext cx="9006085" cy="4953000"/>
          </a:xfrm>
        </p:spPr>
      </p:pic>
      <p:sp>
        <p:nvSpPr>
          <p:cNvPr id="3" name="Slide Number Placeholder 2"/>
          <p:cNvSpPr>
            <a:spLocks noGrp="1"/>
          </p:cNvSpPr>
          <p:nvPr>
            <p:ph type="sldNum" sz="quarter" idx="12"/>
          </p:nvPr>
        </p:nvSpPr>
        <p:spPr/>
        <p:txBody>
          <a:bodyPr/>
          <a:lstStyle/>
          <a:p>
            <a:fld id="{9C2D23F5-6E04-DC4F-A4C9-F36FE5AA08C1}" type="slidenum">
              <a:rPr lang="en-US" smtClean="0"/>
              <a:pPr/>
              <a:t>81</a:t>
            </a:fld>
            <a:endParaRPr lang="en-US"/>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Oil Spill in 2010</a:t>
            </a:r>
            <a:endParaRPr lang="en-US" dirty="0"/>
          </a:p>
        </p:txBody>
      </p:sp>
      <p:pic>
        <p:nvPicPr>
          <p:cNvPr id="4" name="Content Placeholder 3" descr="BP.jpg"/>
          <p:cNvPicPr>
            <a:picLocks noGrp="1" noChangeAspect="1"/>
          </p:cNvPicPr>
          <p:nvPr>
            <p:ph idx="1"/>
          </p:nvPr>
        </p:nvPicPr>
        <p:blipFill>
          <a:blip r:embed="rId2"/>
          <a:srcRect l="-69211" r="-69211"/>
          <a:stretch>
            <a:fillRect/>
          </a:stretch>
        </p:blipFill>
        <p:spPr/>
      </p:pic>
      <p:sp>
        <p:nvSpPr>
          <p:cNvPr id="3" name="Slide Number Placeholder 2"/>
          <p:cNvSpPr>
            <a:spLocks noGrp="1"/>
          </p:cNvSpPr>
          <p:nvPr>
            <p:ph type="sldNum" sz="quarter" idx="12"/>
          </p:nvPr>
        </p:nvSpPr>
        <p:spPr/>
        <p:txBody>
          <a:bodyPr/>
          <a:lstStyle/>
          <a:p>
            <a:fld id="{9C2D23F5-6E04-DC4F-A4C9-F36FE5AA08C1}" type="slidenum">
              <a:rPr lang="en-US" smtClean="0"/>
              <a:pPr/>
              <a:t>82</a:t>
            </a:fld>
            <a:endParaRPr lang="en-US"/>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Oil Spill</a:t>
            </a:r>
            <a:endParaRPr lang="en-US" dirty="0"/>
          </a:p>
        </p:txBody>
      </p:sp>
      <p:pic>
        <p:nvPicPr>
          <p:cNvPr id="4" name="Content Placeholder 3" descr="crab oil.jpeg"/>
          <p:cNvPicPr>
            <a:picLocks noGrp="1" noChangeAspect="1"/>
          </p:cNvPicPr>
          <p:nvPr>
            <p:ph idx="1"/>
          </p:nvPr>
        </p:nvPicPr>
        <p:blipFill>
          <a:blip r:embed="rId2"/>
          <a:srcRect l="-21229" r="-21229"/>
          <a:stretch>
            <a:fillRect/>
          </a:stretch>
        </p:blipFill>
        <p:spPr>
          <a:xfrm>
            <a:off x="0" y="1417639"/>
            <a:ext cx="9892260" cy="5440362"/>
          </a:xfrm>
        </p:spPr>
      </p:pic>
      <p:sp>
        <p:nvSpPr>
          <p:cNvPr id="3" name="Slide Number Placeholder 2"/>
          <p:cNvSpPr>
            <a:spLocks noGrp="1"/>
          </p:cNvSpPr>
          <p:nvPr>
            <p:ph type="sldNum" sz="quarter" idx="12"/>
          </p:nvPr>
        </p:nvSpPr>
        <p:spPr/>
        <p:txBody>
          <a:bodyPr/>
          <a:lstStyle/>
          <a:p>
            <a:fld id="{9C2D23F5-6E04-DC4F-A4C9-F36FE5AA08C1}" type="slidenum">
              <a:rPr lang="en-US" smtClean="0"/>
              <a:pPr/>
              <a:t>83</a:t>
            </a:fld>
            <a:endParaRPr lang="en-US"/>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Oil Spill</a:t>
            </a:r>
            <a:endParaRPr lang="en-US" dirty="0"/>
          </a:p>
        </p:txBody>
      </p:sp>
      <p:pic>
        <p:nvPicPr>
          <p:cNvPr id="4" name="Content Placeholder 3" descr="pelican oil.jpeg"/>
          <p:cNvPicPr>
            <a:picLocks noGrp="1" noChangeAspect="1"/>
          </p:cNvPicPr>
          <p:nvPr>
            <p:ph idx="1"/>
          </p:nvPr>
        </p:nvPicPr>
        <p:blipFill>
          <a:blip r:embed="rId2"/>
          <a:srcRect l="-15185" r="-15185"/>
          <a:stretch>
            <a:fillRect/>
          </a:stretch>
        </p:blipFill>
        <p:spPr>
          <a:xfrm>
            <a:off x="-381000" y="1410082"/>
            <a:ext cx="9906000" cy="5447918"/>
          </a:xfrm>
        </p:spPr>
      </p:pic>
      <p:sp>
        <p:nvSpPr>
          <p:cNvPr id="3" name="Slide Number Placeholder 2"/>
          <p:cNvSpPr>
            <a:spLocks noGrp="1"/>
          </p:cNvSpPr>
          <p:nvPr>
            <p:ph type="sldNum" sz="quarter" idx="12"/>
          </p:nvPr>
        </p:nvSpPr>
        <p:spPr/>
        <p:txBody>
          <a:bodyPr/>
          <a:lstStyle/>
          <a:p>
            <a:fld id="{9C2D23F5-6E04-DC4F-A4C9-F36FE5AA08C1}" type="slidenum">
              <a:rPr lang="en-US" smtClean="0"/>
              <a:pPr/>
              <a:t>84</a:t>
            </a:fld>
            <a:endParaRPr lang="en-US"/>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Oil Spill</a:t>
            </a:r>
            <a:endParaRPr lang="en-US" dirty="0"/>
          </a:p>
        </p:txBody>
      </p:sp>
      <p:pic>
        <p:nvPicPr>
          <p:cNvPr id="4" name="Content Placeholder 3" descr="o02_23681001.jpg"/>
          <p:cNvPicPr>
            <a:picLocks noGrp="1" noChangeAspect="1"/>
          </p:cNvPicPr>
          <p:nvPr>
            <p:ph idx="1"/>
          </p:nvPr>
        </p:nvPicPr>
        <p:blipFill>
          <a:blip r:embed="rId2"/>
          <a:srcRect l="-12447" r="-12447"/>
          <a:stretch>
            <a:fillRect/>
          </a:stretch>
        </p:blipFill>
        <p:spPr>
          <a:xfrm>
            <a:off x="-416306" y="1417638"/>
            <a:ext cx="9560306" cy="5257800"/>
          </a:xfrm>
        </p:spPr>
      </p:pic>
      <p:sp>
        <p:nvSpPr>
          <p:cNvPr id="3" name="Slide Number Placeholder 2"/>
          <p:cNvSpPr>
            <a:spLocks noGrp="1"/>
          </p:cNvSpPr>
          <p:nvPr>
            <p:ph type="sldNum" sz="quarter" idx="12"/>
          </p:nvPr>
        </p:nvSpPr>
        <p:spPr/>
        <p:txBody>
          <a:bodyPr/>
          <a:lstStyle/>
          <a:p>
            <a:fld id="{9C2D23F5-6E04-DC4F-A4C9-F36FE5AA08C1}" type="slidenum">
              <a:rPr lang="en-US" smtClean="0"/>
              <a:pPr/>
              <a:t>85</a:t>
            </a:fld>
            <a:endParaRPr lang="en-US"/>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 Runoff</a:t>
            </a:r>
            <a:endParaRPr lang="en-US" dirty="0"/>
          </a:p>
        </p:txBody>
      </p:sp>
      <p:pic>
        <p:nvPicPr>
          <p:cNvPr id="4" name="Content Placeholder 3" descr="DSC00519.jpg"/>
          <p:cNvPicPr>
            <a:picLocks noGrp="1" noChangeAspect="1"/>
          </p:cNvPicPr>
          <p:nvPr>
            <p:ph idx="1"/>
          </p:nvPr>
        </p:nvPicPr>
        <p:blipFill>
          <a:blip r:embed="rId2"/>
          <a:srcRect l="-18187" r="-18187"/>
          <a:stretch>
            <a:fillRect/>
          </a:stretch>
        </p:blipFill>
        <p:spPr>
          <a:xfrm>
            <a:off x="-228600" y="1600200"/>
            <a:ext cx="9560306" cy="5257800"/>
          </a:xfrm>
        </p:spPr>
      </p:pic>
      <p:sp>
        <p:nvSpPr>
          <p:cNvPr id="3" name="Slide Number Placeholder 2"/>
          <p:cNvSpPr>
            <a:spLocks noGrp="1"/>
          </p:cNvSpPr>
          <p:nvPr>
            <p:ph type="sldNum" sz="quarter" idx="12"/>
          </p:nvPr>
        </p:nvSpPr>
        <p:spPr/>
        <p:txBody>
          <a:bodyPr/>
          <a:lstStyle/>
          <a:p>
            <a:fld id="{9C2D23F5-6E04-DC4F-A4C9-F36FE5AA08C1}" type="slidenum">
              <a:rPr lang="en-US" smtClean="0"/>
              <a:pPr/>
              <a:t>86</a:t>
            </a:fld>
            <a:endParaRPr lang="en-US"/>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descr="wholeearth.jpg"/>
          <p:cNvPicPr>
            <a:picLocks noGrp="1" noChangeAspect="1"/>
          </p:cNvPicPr>
          <p:nvPr>
            <p:ph idx="1"/>
          </p:nvPr>
        </p:nvPicPr>
        <p:blipFill>
          <a:blip r:embed="rId2"/>
          <a:srcRect l="-42491" r="-42491"/>
          <a:stretch>
            <a:fillRect/>
          </a:stretch>
        </p:blipFill>
        <p:spPr>
          <a:xfrm>
            <a:off x="-4191000" y="-228600"/>
            <a:ext cx="17526000" cy="7696200"/>
          </a:xfrm>
        </p:spPr>
      </p:pic>
      <p:sp>
        <p:nvSpPr>
          <p:cNvPr id="3" name="Slide Number Placeholder 2"/>
          <p:cNvSpPr>
            <a:spLocks noGrp="1"/>
          </p:cNvSpPr>
          <p:nvPr>
            <p:ph type="sldNum" sz="quarter" idx="12"/>
          </p:nvPr>
        </p:nvSpPr>
        <p:spPr/>
        <p:txBody>
          <a:bodyPr/>
          <a:lstStyle/>
          <a:p>
            <a:fld id="{9C2D23F5-6E04-DC4F-A4C9-F36FE5AA08C1}" type="slidenum">
              <a:rPr lang="en-US" smtClean="0"/>
              <a:pPr/>
              <a:t>87</a:t>
            </a:fld>
            <a:endParaRPr lang="en-US"/>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Air Pollution</a:t>
            </a:r>
            <a:endParaRPr lang="en-US" dirty="0"/>
          </a:p>
        </p:txBody>
      </p:sp>
      <p:sp>
        <p:nvSpPr>
          <p:cNvPr id="3" name="Content Placeholder 2"/>
          <p:cNvSpPr>
            <a:spLocks noGrp="1"/>
          </p:cNvSpPr>
          <p:nvPr>
            <p:ph idx="1"/>
          </p:nvPr>
        </p:nvSpPr>
        <p:spPr/>
        <p:txBody>
          <a:bodyPr/>
          <a:lstStyle/>
          <a:p>
            <a:r>
              <a:rPr lang="en-US" dirty="0" smtClean="0"/>
              <a:t>Particulate matter</a:t>
            </a:r>
          </a:p>
          <a:p>
            <a:r>
              <a:rPr lang="en-US" dirty="0" smtClean="0"/>
              <a:t>Gas</a:t>
            </a:r>
          </a:p>
          <a:p>
            <a:r>
              <a:rPr lang="en-US" dirty="0" smtClean="0"/>
              <a:t>Comes from automobiles, </a:t>
            </a:r>
            <a:r>
              <a:rPr lang="en-US" dirty="0" err="1" smtClean="0"/>
              <a:t>powerplants</a:t>
            </a:r>
            <a:r>
              <a:rPr lang="en-US" dirty="0" smtClean="0"/>
              <a:t>, factories</a:t>
            </a:r>
          </a:p>
          <a:p>
            <a:r>
              <a:rPr lang="en-US" dirty="0" smtClean="0"/>
              <a:t>CO2 production from the combustion of fossil fuels.</a:t>
            </a:r>
          </a:p>
          <a:p>
            <a:endParaRPr lang="en-US" dirty="0"/>
          </a:p>
        </p:txBody>
      </p:sp>
      <p:sp>
        <p:nvSpPr>
          <p:cNvPr id="4" name="Slide Number Placeholder 3"/>
          <p:cNvSpPr>
            <a:spLocks noGrp="1"/>
          </p:cNvSpPr>
          <p:nvPr>
            <p:ph type="sldNum" sz="quarter" idx="12"/>
          </p:nvPr>
        </p:nvSpPr>
        <p:spPr/>
        <p:txBody>
          <a:bodyPr/>
          <a:lstStyle/>
          <a:p>
            <a:fld id="{9C2D23F5-6E04-DC4F-A4C9-F36FE5AA08C1}" type="slidenum">
              <a:rPr lang="en-US" smtClean="0"/>
              <a:pPr/>
              <a:t>88</a:t>
            </a:fld>
            <a:endParaRPr lang="en-US"/>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Soil Pollution</a:t>
            </a:r>
            <a:endParaRPr lang="en-US" dirty="0"/>
          </a:p>
        </p:txBody>
      </p:sp>
      <p:sp>
        <p:nvSpPr>
          <p:cNvPr id="3" name="Content Placeholder 2"/>
          <p:cNvSpPr>
            <a:spLocks noGrp="1"/>
          </p:cNvSpPr>
          <p:nvPr>
            <p:ph idx="1"/>
          </p:nvPr>
        </p:nvSpPr>
        <p:spPr/>
        <p:txBody>
          <a:bodyPr/>
          <a:lstStyle/>
          <a:p>
            <a:r>
              <a:rPr lang="en-US" dirty="0" smtClean="0"/>
              <a:t>Mostly man made chemicals.</a:t>
            </a:r>
          </a:p>
          <a:p>
            <a:pPr>
              <a:buNone/>
            </a:pPr>
            <a:endParaRPr lang="en-US" dirty="0" smtClean="0"/>
          </a:p>
          <a:p>
            <a:r>
              <a:rPr lang="en-US" dirty="0" smtClean="0"/>
              <a:t>Hazardous waste – oil or paint, textiles.</a:t>
            </a:r>
            <a:endParaRPr lang="en-US" dirty="0"/>
          </a:p>
        </p:txBody>
      </p:sp>
      <p:sp>
        <p:nvSpPr>
          <p:cNvPr id="4" name="Slide Number Placeholder 3"/>
          <p:cNvSpPr>
            <a:spLocks noGrp="1"/>
          </p:cNvSpPr>
          <p:nvPr>
            <p:ph type="sldNum" sz="quarter" idx="12"/>
          </p:nvPr>
        </p:nvSpPr>
        <p:spPr/>
        <p:txBody>
          <a:bodyPr/>
          <a:lstStyle/>
          <a:p>
            <a:fld id="{9C2D23F5-6E04-DC4F-A4C9-F36FE5AA08C1}" type="slidenum">
              <a:rPr lang="en-US" smtClean="0"/>
              <a:pPr/>
              <a:t>89</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066800"/>
          </a:xfrm>
        </p:spPr>
        <p:txBody>
          <a:bodyPr/>
          <a:lstStyle/>
          <a:p>
            <a:r>
              <a:rPr lang="en-US" dirty="0" smtClean="0"/>
              <a:t>Ecosystems</a:t>
            </a:r>
            <a:endParaRPr lang="en-US" dirty="0"/>
          </a:p>
        </p:txBody>
      </p:sp>
      <p:pic>
        <p:nvPicPr>
          <p:cNvPr id="4" name="Content Placeholder 3" descr="DSC02583.JPG"/>
          <p:cNvPicPr>
            <a:picLocks noGrp="1" noChangeAspect="1"/>
          </p:cNvPicPr>
          <p:nvPr>
            <p:ph idx="1"/>
          </p:nvPr>
        </p:nvPicPr>
        <p:blipFill>
          <a:blip r:embed="rId2"/>
          <a:srcRect l="-18187" r="-18187"/>
          <a:stretch>
            <a:fillRect/>
          </a:stretch>
        </p:blipFill>
        <p:spPr>
          <a:xfrm>
            <a:off x="-1752600" y="1066800"/>
            <a:ext cx="12801600" cy="5791200"/>
          </a:xfrm>
        </p:spPr>
      </p:pic>
      <p:sp>
        <p:nvSpPr>
          <p:cNvPr id="3" name="Slide Number Placeholder 2"/>
          <p:cNvSpPr>
            <a:spLocks noGrp="1"/>
          </p:cNvSpPr>
          <p:nvPr>
            <p:ph type="sldNum" sz="quarter" idx="12"/>
          </p:nvPr>
        </p:nvSpPr>
        <p:spPr/>
        <p:txBody>
          <a:bodyPr/>
          <a:lstStyle/>
          <a:p>
            <a:fld id="{9C2D23F5-6E04-DC4F-A4C9-F36FE5AA08C1}" type="slidenum">
              <a:rPr lang="en-US" smtClean="0"/>
              <a:pPr/>
              <a:t>9</a:t>
            </a:fld>
            <a:endParaRPr lang="en-US"/>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Landfill</a:t>
            </a:r>
            <a:endParaRPr lang="en-US" dirty="0"/>
          </a:p>
        </p:txBody>
      </p:sp>
      <p:pic>
        <p:nvPicPr>
          <p:cNvPr id="4" name="Content Placeholder 3" descr="landfill.jpg"/>
          <p:cNvPicPr>
            <a:picLocks noGrp="1" noChangeAspect="1"/>
          </p:cNvPicPr>
          <p:nvPr>
            <p:ph idx="1"/>
          </p:nvPr>
        </p:nvPicPr>
        <p:blipFill>
          <a:blip r:embed="rId2"/>
          <a:srcRect l="-18276" r="-18276"/>
          <a:stretch>
            <a:fillRect/>
          </a:stretch>
        </p:blipFill>
        <p:spPr>
          <a:xfrm>
            <a:off x="0" y="1600200"/>
            <a:ext cx="9560306" cy="5257800"/>
          </a:xfrm>
        </p:spPr>
      </p:pic>
      <p:sp>
        <p:nvSpPr>
          <p:cNvPr id="3" name="Slide Number Placeholder 2"/>
          <p:cNvSpPr>
            <a:spLocks noGrp="1"/>
          </p:cNvSpPr>
          <p:nvPr>
            <p:ph type="sldNum" sz="quarter" idx="12"/>
          </p:nvPr>
        </p:nvSpPr>
        <p:spPr/>
        <p:txBody>
          <a:bodyPr/>
          <a:lstStyle/>
          <a:p>
            <a:fld id="{9C2D23F5-6E04-DC4F-A4C9-F36FE5AA08C1}" type="slidenum">
              <a:rPr lang="en-US" smtClean="0"/>
              <a:pPr/>
              <a:t>90</a:t>
            </a:fld>
            <a:endParaRPr lang="en-US"/>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Greenhouse Effect</a:t>
            </a:r>
            <a:endParaRPr lang="en-US" dirty="0"/>
          </a:p>
        </p:txBody>
      </p:sp>
      <p:sp>
        <p:nvSpPr>
          <p:cNvPr id="3" name="Content Placeholder 2"/>
          <p:cNvSpPr>
            <a:spLocks noGrp="1"/>
          </p:cNvSpPr>
          <p:nvPr>
            <p:ph idx="1"/>
          </p:nvPr>
        </p:nvSpPr>
        <p:spPr/>
        <p:txBody>
          <a:bodyPr/>
          <a:lstStyle/>
          <a:p>
            <a:r>
              <a:rPr lang="en-US" dirty="0" smtClean="0"/>
              <a:t>The theory that the world is warming up due to the increase in CO2.</a:t>
            </a:r>
          </a:p>
          <a:p>
            <a:pPr>
              <a:buNone/>
            </a:pPr>
            <a:endParaRPr lang="en-US" dirty="0" smtClean="0"/>
          </a:p>
          <a:p>
            <a:r>
              <a:rPr lang="en-US" dirty="0" smtClean="0"/>
              <a:t>The CO2 lets sunlight in but insulates and traps heat.</a:t>
            </a:r>
          </a:p>
          <a:p>
            <a:pPr>
              <a:buNone/>
            </a:pPr>
            <a:endParaRPr lang="en-US" dirty="0" smtClean="0"/>
          </a:p>
          <a:p>
            <a:r>
              <a:rPr lang="en-US" dirty="0" smtClean="0"/>
              <a:t>Fact or Fiction?  </a:t>
            </a:r>
            <a:endParaRPr lang="en-US" dirty="0"/>
          </a:p>
        </p:txBody>
      </p:sp>
      <p:sp>
        <p:nvSpPr>
          <p:cNvPr id="4" name="Slide Number Placeholder 3"/>
          <p:cNvSpPr>
            <a:spLocks noGrp="1"/>
          </p:cNvSpPr>
          <p:nvPr>
            <p:ph type="sldNum" sz="quarter" idx="12"/>
          </p:nvPr>
        </p:nvSpPr>
        <p:spPr/>
        <p:txBody>
          <a:bodyPr/>
          <a:lstStyle/>
          <a:p>
            <a:fld id="{9C2D23F5-6E04-DC4F-A4C9-F36FE5AA08C1}" type="slidenum">
              <a:rPr lang="en-US" smtClean="0"/>
              <a:pPr/>
              <a:t>91</a:t>
            </a:fld>
            <a:endParaRPr lang="en-US"/>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Greenhouse Effect</a:t>
            </a:r>
            <a:endParaRPr lang="en-US" dirty="0"/>
          </a:p>
        </p:txBody>
      </p:sp>
      <p:pic>
        <p:nvPicPr>
          <p:cNvPr id="4" name="Content Placeholder 3" descr="greenhouse.jpg"/>
          <p:cNvPicPr>
            <a:picLocks noGrp="1" noChangeAspect="1"/>
          </p:cNvPicPr>
          <p:nvPr>
            <p:ph idx="1"/>
          </p:nvPr>
        </p:nvPicPr>
        <p:blipFill>
          <a:blip r:embed="rId2"/>
          <a:srcRect l="-12967" r="-12967"/>
          <a:stretch>
            <a:fillRect/>
          </a:stretch>
        </p:blipFill>
        <p:spPr>
          <a:xfrm>
            <a:off x="-416306" y="1417638"/>
            <a:ext cx="9941306" cy="5257800"/>
          </a:xfrm>
        </p:spPr>
      </p:pic>
      <p:sp>
        <p:nvSpPr>
          <p:cNvPr id="3" name="Slide Number Placeholder 2"/>
          <p:cNvSpPr>
            <a:spLocks noGrp="1"/>
          </p:cNvSpPr>
          <p:nvPr>
            <p:ph type="sldNum" sz="quarter" idx="12"/>
          </p:nvPr>
        </p:nvSpPr>
        <p:spPr/>
        <p:txBody>
          <a:bodyPr/>
          <a:lstStyle/>
          <a:p>
            <a:fld id="{9C2D23F5-6E04-DC4F-A4C9-F36FE5AA08C1}" type="slidenum">
              <a:rPr lang="en-US" smtClean="0"/>
              <a:pPr/>
              <a:t>92</a:t>
            </a:fld>
            <a:endParaRPr lang="en-US"/>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Recycling</a:t>
            </a:r>
            <a:endParaRPr lang="en-US" dirty="0"/>
          </a:p>
        </p:txBody>
      </p:sp>
      <p:sp>
        <p:nvSpPr>
          <p:cNvPr id="3" name="Content Placeholder 2"/>
          <p:cNvSpPr>
            <a:spLocks noGrp="1"/>
          </p:cNvSpPr>
          <p:nvPr>
            <p:ph idx="1"/>
          </p:nvPr>
        </p:nvSpPr>
        <p:spPr/>
        <p:txBody>
          <a:bodyPr/>
          <a:lstStyle/>
          <a:p>
            <a:r>
              <a:rPr lang="en-US" dirty="0" smtClean="0"/>
              <a:t>27% of waste is being recycled today.</a:t>
            </a:r>
          </a:p>
          <a:p>
            <a:r>
              <a:rPr lang="en-US" dirty="0" smtClean="0"/>
              <a:t>5 pounds of trash per person per day.</a:t>
            </a:r>
          </a:p>
          <a:p>
            <a:endParaRPr lang="en-US" dirty="0"/>
          </a:p>
        </p:txBody>
      </p:sp>
      <p:pic>
        <p:nvPicPr>
          <p:cNvPr id="4" name="Content Placeholder 3" descr="recycle.jpeg"/>
          <p:cNvPicPr>
            <a:picLocks noChangeAspect="1"/>
          </p:cNvPicPr>
          <p:nvPr/>
        </p:nvPicPr>
        <p:blipFill>
          <a:blip r:embed="rId2"/>
          <a:srcRect l="-26756" r="-26756"/>
          <a:stretch>
            <a:fillRect/>
          </a:stretch>
        </p:blipFill>
        <p:spPr>
          <a:xfrm>
            <a:off x="-1447800" y="2895600"/>
            <a:ext cx="6789203" cy="3733800"/>
          </a:xfrm>
          <a:prstGeom prst="rect">
            <a:avLst/>
          </a:prstGeom>
        </p:spPr>
      </p:pic>
      <p:pic>
        <p:nvPicPr>
          <p:cNvPr id="5" name="Picture 4" descr="recycle 1.jpeg"/>
          <p:cNvPicPr>
            <a:picLocks noChangeAspect="1"/>
          </p:cNvPicPr>
          <p:nvPr/>
        </p:nvPicPr>
        <p:blipFill>
          <a:blip r:embed="rId3"/>
          <a:stretch>
            <a:fillRect/>
          </a:stretch>
        </p:blipFill>
        <p:spPr>
          <a:xfrm>
            <a:off x="5341403" y="3416300"/>
            <a:ext cx="2882900" cy="2819400"/>
          </a:xfrm>
          <a:prstGeom prst="rect">
            <a:avLst/>
          </a:prstGeom>
        </p:spPr>
      </p:pic>
      <p:sp>
        <p:nvSpPr>
          <p:cNvPr id="6" name="Slide Number Placeholder 5"/>
          <p:cNvSpPr>
            <a:spLocks noGrp="1"/>
          </p:cNvSpPr>
          <p:nvPr>
            <p:ph type="sldNum" sz="quarter" idx="12"/>
          </p:nvPr>
        </p:nvSpPr>
        <p:spPr/>
        <p:txBody>
          <a:bodyPr/>
          <a:lstStyle/>
          <a:p>
            <a:fld id="{9C2D23F5-6E04-DC4F-A4C9-F36FE5AA08C1}" type="slidenum">
              <a:rPr lang="en-US" smtClean="0"/>
              <a:pPr/>
              <a:t>93</a:t>
            </a:fld>
            <a:endParaRPr lang="en-US"/>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is this?</a:t>
            </a:r>
            <a:endParaRPr lang="en-US" dirty="0"/>
          </a:p>
        </p:txBody>
      </p:sp>
      <p:pic>
        <p:nvPicPr>
          <p:cNvPr id="4" name="Content Placeholder 3" descr="student.jpg"/>
          <p:cNvPicPr>
            <a:picLocks noGrp="1" noChangeAspect="1"/>
          </p:cNvPicPr>
          <p:nvPr>
            <p:ph idx="1"/>
          </p:nvPr>
        </p:nvPicPr>
        <p:blipFill>
          <a:blip r:embed="rId2"/>
          <a:srcRect l="-34573" r="-34573"/>
          <a:stretch>
            <a:fillRect/>
          </a:stretch>
        </p:blipFill>
        <p:spPr>
          <a:xfrm>
            <a:off x="-228600" y="1417638"/>
            <a:ext cx="9906000" cy="5097081"/>
          </a:xfrm>
        </p:spPr>
      </p:pic>
      <p:sp>
        <p:nvSpPr>
          <p:cNvPr id="3" name="Slide Number Placeholder 2"/>
          <p:cNvSpPr>
            <a:spLocks noGrp="1"/>
          </p:cNvSpPr>
          <p:nvPr>
            <p:ph type="sldNum" sz="quarter" idx="12"/>
          </p:nvPr>
        </p:nvSpPr>
        <p:spPr/>
        <p:txBody>
          <a:bodyPr/>
          <a:lstStyle/>
          <a:p>
            <a:fld id="{9C2D23F5-6E04-DC4F-A4C9-F36FE5AA08C1}" type="slidenum">
              <a:rPr lang="en-US" smtClean="0"/>
              <a:pPr/>
              <a:t>94</a:t>
            </a:fld>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1770</TotalTime>
  <Words>1540</Words>
  <Application>Microsoft Office PowerPoint</Application>
  <PresentationFormat>On-screen Show (4:3)</PresentationFormat>
  <Paragraphs>382</Paragraphs>
  <Slides>94</Slides>
  <Notes>1</Notes>
  <HiddenSlides>0</HiddenSlides>
  <MMClips>0</MMClips>
  <ScaleCrop>false</ScaleCrop>
  <HeadingPairs>
    <vt:vector size="4" baseType="variant">
      <vt:variant>
        <vt:lpstr>Theme</vt:lpstr>
      </vt:variant>
      <vt:variant>
        <vt:i4>1</vt:i4>
      </vt:variant>
      <vt:variant>
        <vt:lpstr>Slide Titles</vt:lpstr>
      </vt:variant>
      <vt:variant>
        <vt:i4>94</vt:i4>
      </vt:variant>
    </vt:vector>
  </HeadingPairs>
  <TitlesOfParts>
    <vt:vector size="95" baseType="lpstr">
      <vt:lpstr>Office Theme</vt:lpstr>
      <vt:lpstr> Ecology </vt:lpstr>
      <vt:lpstr>What is Ecology?</vt:lpstr>
      <vt:lpstr>PowerPoint Presentation</vt:lpstr>
      <vt:lpstr>Australian Rabbit</vt:lpstr>
      <vt:lpstr>Role of Ecology</vt:lpstr>
      <vt:lpstr>What is an Ecosystem?</vt:lpstr>
      <vt:lpstr>PowerPoint Presentation</vt:lpstr>
      <vt:lpstr>PowerPoint Presentation</vt:lpstr>
      <vt:lpstr>Ecosystems</vt:lpstr>
      <vt:lpstr>Ecosystems</vt:lpstr>
      <vt:lpstr>PowerPoint Presentation</vt:lpstr>
      <vt:lpstr>Abiotic Environment</vt:lpstr>
      <vt:lpstr>PowerPoint Presentation</vt:lpstr>
      <vt:lpstr>PowerPoint Presentation</vt:lpstr>
      <vt:lpstr>Water Cycle??</vt:lpstr>
      <vt:lpstr>Water Cycle</vt:lpstr>
      <vt:lpstr>Biotic Community</vt:lpstr>
      <vt:lpstr>Typical Pond Ecosystem</vt:lpstr>
      <vt:lpstr>PowerPoint Presentation</vt:lpstr>
      <vt:lpstr>Population Information</vt:lpstr>
      <vt:lpstr>Key point</vt:lpstr>
      <vt:lpstr>The number of populations in an ecosystem  Swamp vs. Cornfield Which has more populations?</vt:lpstr>
      <vt:lpstr>Producers and Consumers</vt:lpstr>
      <vt:lpstr>Food Chain</vt:lpstr>
      <vt:lpstr>Food Chain</vt:lpstr>
      <vt:lpstr>Food Chain</vt:lpstr>
      <vt:lpstr>Food Web</vt:lpstr>
      <vt:lpstr>PowerPoint Presentation</vt:lpstr>
      <vt:lpstr>Food Web</vt:lpstr>
      <vt:lpstr>How does energy flow in an Ecosystem?</vt:lpstr>
      <vt:lpstr>Ecological pyramid based on Energy</vt:lpstr>
      <vt:lpstr>Biodiversity</vt:lpstr>
      <vt:lpstr>Species Interactions</vt:lpstr>
      <vt:lpstr>Symbiosis</vt:lpstr>
      <vt:lpstr>Interactions in the Biosphere</vt:lpstr>
      <vt:lpstr>Matter Cycles</vt:lpstr>
      <vt:lpstr>PowerPoint Presentation</vt:lpstr>
      <vt:lpstr>PowerPoint Presentation</vt:lpstr>
      <vt:lpstr>PowerPoint Presentation</vt:lpstr>
      <vt:lpstr>Limiting Factor</vt:lpstr>
      <vt:lpstr>PowerPoint Presentation</vt:lpstr>
      <vt:lpstr>PowerPoint Presentation</vt:lpstr>
      <vt:lpstr>PowerPoint Presentation</vt:lpstr>
      <vt:lpstr>PowerPoint Presentation</vt:lpstr>
      <vt:lpstr>Biomes</vt:lpstr>
      <vt:lpstr>Tundra</vt:lpstr>
      <vt:lpstr>Coniferous Forest</vt:lpstr>
      <vt:lpstr>Temperate Grassland</vt:lpstr>
      <vt:lpstr>Temperate Deciduous Forest</vt:lpstr>
      <vt:lpstr>Chaparral</vt:lpstr>
      <vt:lpstr>Tropical Deciduous Forest</vt:lpstr>
      <vt:lpstr>Savanna  (Tropical Grassland)</vt:lpstr>
      <vt:lpstr>Tropical Rain Forest</vt:lpstr>
      <vt:lpstr>Desert</vt:lpstr>
      <vt:lpstr>Aquatic Ecosystems</vt:lpstr>
      <vt:lpstr>Mountains</vt:lpstr>
      <vt:lpstr>PowerPoint Presentation</vt:lpstr>
      <vt:lpstr>PowerPoint Presentation</vt:lpstr>
      <vt:lpstr>PowerPoint Presentation</vt:lpstr>
      <vt:lpstr>PowerPoint Presentation</vt:lpstr>
      <vt:lpstr>Biological Rhythms</vt:lpstr>
      <vt:lpstr>Biological Rhythms</vt:lpstr>
      <vt:lpstr>Types of Biological Rhythms</vt:lpstr>
      <vt:lpstr>Lunar Rhythms</vt:lpstr>
      <vt:lpstr>Migration – seasonal rhythms Monarch Butterflys </vt:lpstr>
      <vt:lpstr>Monarch Butterfly Migration</vt:lpstr>
      <vt:lpstr>Bird Migration</vt:lpstr>
      <vt:lpstr>Succession</vt:lpstr>
      <vt:lpstr>Succession</vt:lpstr>
      <vt:lpstr>Man as the manager</vt:lpstr>
      <vt:lpstr>Pollution </vt:lpstr>
      <vt:lpstr>Energy Pollutants</vt:lpstr>
      <vt:lpstr>Heat Pollution</vt:lpstr>
      <vt:lpstr>Light Pollution</vt:lpstr>
      <vt:lpstr>Light Pollution</vt:lpstr>
      <vt:lpstr>Noise Pollution</vt:lpstr>
      <vt:lpstr>Nuclear Bomb</vt:lpstr>
      <vt:lpstr>Substance Pollutants</vt:lpstr>
      <vt:lpstr>Water Pollution</vt:lpstr>
      <vt:lpstr>Water Pollution</vt:lpstr>
      <vt:lpstr>Water Pollution</vt:lpstr>
      <vt:lpstr>Oil Spill in 2010</vt:lpstr>
      <vt:lpstr>Oil Spill</vt:lpstr>
      <vt:lpstr>Oil Spill</vt:lpstr>
      <vt:lpstr>Oil Spill</vt:lpstr>
      <vt:lpstr>Water Runoff</vt:lpstr>
      <vt:lpstr>PowerPoint Presentation</vt:lpstr>
      <vt:lpstr>Air Pollution</vt:lpstr>
      <vt:lpstr>Soil Pollution</vt:lpstr>
      <vt:lpstr>Landfill</vt:lpstr>
      <vt:lpstr>Greenhouse Effect</vt:lpstr>
      <vt:lpstr>Greenhouse Effect</vt:lpstr>
      <vt:lpstr>Recycling</vt:lpstr>
      <vt:lpstr>Who is this?</vt:lpstr>
    </vt:vector>
  </TitlesOfParts>
  <Company>GCA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Ecology </dc:title>
  <dc:creator>Jason Cobb</dc:creator>
  <cp:lastModifiedBy>jcobb</cp:lastModifiedBy>
  <cp:revision>35</cp:revision>
  <cp:lastPrinted>2011-09-02T02:34:25Z</cp:lastPrinted>
  <dcterms:created xsi:type="dcterms:W3CDTF">2012-09-04T10:03:23Z</dcterms:created>
  <dcterms:modified xsi:type="dcterms:W3CDTF">2012-09-12T19:50:44Z</dcterms:modified>
</cp:coreProperties>
</file>